
<file path=[Content_Types].xml><?xml version="1.0" encoding="utf-8"?>
<Types xmlns="http://schemas.openxmlformats.org/package/2006/content-types"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120" d="100"/>
          <a:sy n="120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052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35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16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24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93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90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45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1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49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210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09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262D0-8842-42FE-AE90-85D41DDAC1F0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B9FC5-2F3F-42DE-A787-618D6241C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1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839525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assistants familiaux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investissent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le F3CT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ce lundi 4 décembre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731" y="2838573"/>
            <a:ext cx="1134745" cy="1468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11" y="2807746"/>
            <a:ext cx="1134745" cy="1468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30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60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Protection de l’Enfance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0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5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mission obligatoire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5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département.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22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109662" y="433388"/>
            <a:ext cx="9972675" cy="5991225"/>
          </a:xfrm>
          <a:prstGeom prst="rect">
            <a:avLst/>
          </a:prstGeom>
          <a:solidFill>
            <a:schemeClr val="lt1"/>
          </a:solidFill>
          <a:ln w="28575">
            <a:solidFill>
              <a:srgbClr val="FF000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Selon les territoires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enfants de l’ASE sont laissés pour compte par le service !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7030A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enfants de L’ASE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7030A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sont pas accompagnés par leurs éducateurs.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fois au mieux par an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8 ans, 3 visites !!!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Selon les territoires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de temps commun entre la référente et l’assistante familiale pour :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analyser les besoins de l’enfant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définir les prises en charge spécifiques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orienter les enfants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3600">
                <a:solidFill>
                  <a:srgbClr val="17375E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situation des enfants se dégrade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459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9acd6b61-1d1f-46f4-81bc-85654b50578d@Oi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6779" r="9287" b="3638"/>
          <a:stretch/>
        </p:blipFill>
        <p:spPr bwMode="auto">
          <a:xfrm rot="16200000">
            <a:off x="2844813" y="-1077965"/>
            <a:ext cx="6217921" cy="892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694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30% de PPE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RÉALISÉS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C’EST 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INNACCEPTABLE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6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108519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6622">
            <a:off x="1749552" y="618733"/>
            <a:ext cx="1615440" cy="2162175"/>
          </a:xfrm>
          <a:prstGeom prst="rect">
            <a:avLst/>
          </a:prstGeom>
        </p:spPr>
      </p:pic>
      <p:pic>
        <p:nvPicPr>
          <p:cNvPr id="4" name="Imag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3" t="28372" r="41676" b="48083"/>
          <a:stretch/>
        </p:blipFill>
        <p:spPr bwMode="auto">
          <a:xfrm>
            <a:off x="4399826" y="1005321"/>
            <a:ext cx="2989130" cy="2544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1" t="51124" r="19898" b="14041"/>
          <a:stretch/>
        </p:blipFill>
        <p:spPr bwMode="auto">
          <a:xfrm>
            <a:off x="7641338" y="3465575"/>
            <a:ext cx="2734437" cy="21955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5" t="57165" r="43716" b="29142"/>
          <a:stretch/>
        </p:blipFill>
        <p:spPr bwMode="auto">
          <a:xfrm>
            <a:off x="4791456" y="3749040"/>
            <a:ext cx="2114745" cy="142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3" t="52532" r="58944" b="16250"/>
          <a:stretch/>
        </p:blipFill>
        <p:spPr bwMode="auto">
          <a:xfrm>
            <a:off x="1662973" y="3364992"/>
            <a:ext cx="2918172" cy="2670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179" y="1233295"/>
            <a:ext cx="1134745" cy="1468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00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108519" y="442532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à la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PROTECTION DE L’ENFANCE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 RABAIS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dirty="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31" y="4415407"/>
            <a:ext cx="1134745" cy="1468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656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Nous voulons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Du personnel qualifié pour effectuer cette mission :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 assistants sociaux pour un accompagnement social,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 éducateurs pour un travail éducatif,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 psychologues pour un travail psychologique,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2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 agents administratifs pour le travail administratif,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fr-FR" sz="2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 encadrants.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NOMBRE SUFFISANT.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6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 intégration et notre reconnaissance professionnelle dans l’équipe de L’ASE.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à ce titre notre participation à l’élaboration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au suivi du projet pour l’enfant.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31" y="4415407"/>
            <a:ext cx="1134745" cy="1468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243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PERMETTEZ-NOUS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BIEN TRAVAILLER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24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fr-FR" sz="4800" dirty="0" smtClean="0">
              <a:solidFill>
                <a:srgbClr val="1F497D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 smtClean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placements doivent être réfléchis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N’EST PAS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PLACE, UN ENFANT !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dirty="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78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cas de suspicion de maltraitance :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>
                <a:solidFill>
                  <a:srgbClr val="00808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protocole,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protection fonctionnelle dès l’ouverture de la procédure,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>
                <a:solidFill>
                  <a:srgbClr val="00808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maintien du salaire jusqu’à la fin de la procédure.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1350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mise en place de la subrogation,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revalorisation des frais professionnels,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L’augmentation des frais kilométriques,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5775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0" i="0" u="none" strike="noStrike" kern="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versement à hauteur de 80% de la rémunération prévue par le contrat pour les accueils non réalisés du fait de l’employeur,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5775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SMIC pour le 1</a:t>
            </a:r>
            <a:r>
              <a:rPr kumimoji="0" lang="fr-FR" sz="2600" b="0" i="0" u="none" strike="noStrike" kern="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kumimoji="0" lang="fr-FR" sz="26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enfant aux AssFam 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5775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hors département,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5775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0" i="0" u="none" strike="noStrike" kern="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droit au répit.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186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0"/>
            <a:ext cx="10029825" cy="6858000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60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vous respectiez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60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engagements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50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subrogation,revalorisationddes frais professionnelles…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59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fr-FR" sz="6000" dirty="0" smtClean="0">
              <a:solidFill>
                <a:srgbClr val="1F497D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6000" dirty="0" smtClean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</a:t>
            </a:r>
            <a:r>
              <a:rPr lang="fr-FR" sz="60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budgets pour la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PROTECTION DE L’ENFANCE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 dirty="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selon les besoins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dirty="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828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081087" y="433388"/>
            <a:ext cx="10029825" cy="5991225"/>
          </a:xfrm>
          <a:prstGeom prst="rect">
            <a:avLst/>
          </a:prstGeom>
          <a:solidFill>
            <a:schemeClr val="lt1"/>
          </a:solidFill>
          <a:ln w="38100">
            <a:solidFill>
              <a:srgbClr val="FF0000"/>
            </a:solidFill>
            <a:prstDash val="solid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voulons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72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personnel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travailler avec nous 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55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l’intérêt de l’enfant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54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3"/>
          <p:cNvSpPr txBox="1"/>
          <p:nvPr/>
        </p:nvSpPr>
        <p:spPr>
          <a:xfrm>
            <a:off x="1176337" y="47625"/>
            <a:ext cx="9839325" cy="67627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enfants d’aujourd’hui, seront les adultes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480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demain.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Investissons 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720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dans l’avenir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3717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8c12b02-b295-482c-959c-a8ae6efbc215@Oi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t="-96" r="5017" b="3728"/>
          <a:stretch/>
        </p:blipFill>
        <p:spPr bwMode="auto">
          <a:xfrm rot="16200000">
            <a:off x="2784348" y="-1156716"/>
            <a:ext cx="6364224" cy="922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010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2"/>
          <p:cNvSpPr txBox="1"/>
          <p:nvPr/>
        </p:nvSpPr>
        <p:spPr>
          <a:xfrm>
            <a:off x="1874520" y="259842"/>
            <a:ext cx="8962834" cy="6259830"/>
          </a:xfrm>
          <a:prstGeom prst="rect">
            <a:avLst/>
          </a:prstGeom>
          <a:solidFill>
            <a:schemeClr val="lt1"/>
          </a:solidFill>
          <a:ln w="28575">
            <a:solidFill>
              <a:srgbClr val="FF000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360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Dans notre département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 b="1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novembre 2023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petite fille se suicide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00808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pré-adolescent agresse violemment au collège un jeune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jeune agresse une infirmière au CDEF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00808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combien d’agressions non répertoriées chez les AssFam ?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00808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1F497D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qu’attendez-vous ?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6492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222</Words>
  <Application>Microsoft Office PowerPoint</Application>
  <PresentationFormat>Personnalisé</PresentationFormat>
  <Paragraphs>105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Les assistants familiaux investissent le F3CT ce lundi 4 décembre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Conseil Departemental de l Oise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assistants familiaux investissent le F3CT ce lundi 4 décembre</dc:title>
  <dc:creator>Contact CGT</dc:creator>
  <cp:lastModifiedBy>Pierre</cp:lastModifiedBy>
  <cp:revision>6</cp:revision>
  <dcterms:created xsi:type="dcterms:W3CDTF">2023-12-04T12:02:27Z</dcterms:created>
  <dcterms:modified xsi:type="dcterms:W3CDTF">2023-12-05T13:32:10Z</dcterms:modified>
</cp:coreProperties>
</file>