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50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23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31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1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38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73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58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77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89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59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6AE78-BEFA-4C88-96D5-DE8C96E3F744}" type="datetimeFigureOut">
              <a:rPr lang="fr-FR" smtClean="0"/>
              <a:t>07/01/2020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35269-C614-453A-881B-F6B76E1C0D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26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90" y="0"/>
            <a:ext cx="9348419" cy="6858000"/>
          </a:xfrm>
          <a:prstGeom prst="rect">
            <a:avLst/>
          </a:prstGeom>
        </p:spPr>
      </p:pic>
      <p:sp>
        <p:nvSpPr>
          <p:cNvPr id="7" name="Organigramme : Connecteur 6"/>
          <p:cNvSpPr/>
          <p:nvPr/>
        </p:nvSpPr>
        <p:spPr>
          <a:xfrm rot="19404688">
            <a:off x="3484244" y="627689"/>
            <a:ext cx="601859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URIF</a:t>
            </a:r>
            <a:endParaRPr lang="fr-FR" sz="800" b="1" dirty="0"/>
          </a:p>
        </p:txBody>
      </p:sp>
      <p:sp>
        <p:nvSpPr>
          <p:cNvPr id="8" name="Organigramme : Connecteur 7"/>
          <p:cNvSpPr/>
          <p:nvPr/>
        </p:nvSpPr>
        <p:spPr>
          <a:xfrm rot="19509108">
            <a:off x="3742452" y="1037375"/>
            <a:ext cx="624853" cy="425615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UD75</a:t>
            </a:r>
            <a:endParaRPr lang="fr-FR" sz="800" b="1" dirty="0"/>
          </a:p>
        </p:txBody>
      </p:sp>
      <p:sp>
        <p:nvSpPr>
          <p:cNvPr id="9" name="Organigramme : Connecteur 8"/>
          <p:cNvSpPr/>
          <p:nvPr/>
        </p:nvSpPr>
        <p:spPr>
          <a:xfrm rot="19323489">
            <a:off x="4056217" y="1423325"/>
            <a:ext cx="607560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UD77</a:t>
            </a:r>
            <a:endParaRPr lang="fr-FR" sz="800" b="1" dirty="0"/>
          </a:p>
        </p:txBody>
      </p:sp>
      <p:sp>
        <p:nvSpPr>
          <p:cNvPr id="10" name="Rectangle à coins arrondis 9"/>
          <p:cNvSpPr/>
          <p:nvPr/>
        </p:nvSpPr>
        <p:spPr>
          <a:xfrm rot="20551250">
            <a:off x="3034471" y="292122"/>
            <a:ext cx="847700" cy="2880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Carré de tête</a:t>
            </a:r>
            <a:endParaRPr lang="fr-FR" sz="1100" b="1" dirty="0"/>
          </a:p>
        </p:txBody>
      </p:sp>
      <p:sp>
        <p:nvSpPr>
          <p:cNvPr id="17" name="Organigramme : Connecteur 16"/>
          <p:cNvSpPr/>
          <p:nvPr/>
        </p:nvSpPr>
        <p:spPr>
          <a:xfrm rot="20417556">
            <a:off x="4743745" y="2736366"/>
            <a:ext cx="601859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UD91</a:t>
            </a:r>
            <a:endParaRPr lang="fr-FR" sz="800" b="1" dirty="0"/>
          </a:p>
        </p:txBody>
      </p:sp>
      <p:sp>
        <p:nvSpPr>
          <p:cNvPr id="18" name="Organigramme : Connecteur 17"/>
          <p:cNvSpPr/>
          <p:nvPr/>
        </p:nvSpPr>
        <p:spPr>
          <a:xfrm rot="19652253">
            <a:off x="4498283" y="2294917"/>
            <a:ext cx="624853" cy="425615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UD78</a:t>
            </a:r>
            <a:endParaRPr lang="fr-FR" sz="800" b="1" dirty="0"/>
          </a:p>
        </p:txBody>
      </p:sp>
      <p:sp>
        <p:nvSpPr>
          <p:cNvPr id="19" name="Organigramme : Connecteur 18"/>
          <p:cNvSpPr/>
          <p:nvPr/>
        </p:nvSpPr>
        <p:spPr>
          <a:xfrm rot="19493410">
            <a:off x="4322868" y="1837289"/>
            <a:ext cx="593952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UD93</a:t>
            </a:r>
            <a:endParaRPr lang="fr-FR" sz="800" b="1" dirty="0"/>
          </a:p>
        </p:txBody>
      </p:sp>
      <p:sp>
        <p:nvSpPr>
          <p:cNvPr id="21" name="Organigramme : Connecteur 20"/>
          <p:cNvSpPr/>
          <p:nvPr/>
        </p:nvSpPr>
        <p:spPr>
          <a:xfrm rot="20417556">
            <a:off x="4895590" y="3196276"/>
            <a:ext cx="601859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UD95</a:t>
            </a:r>
            <a:endParaRPr lang="fr-FR" sz="800" b="1" dirty="0"/>
          </a:p>
        </p:txBody>
      </p:sp>
      <p:sp>
        <p:nvSpPr>
          <p:cNvPr id="22" name="Organigramme : Connecteur 21"/>
          <p:cNvSpPr/>
          <p:nvPr/>
        </p:nvSpPr>
        <p:spPr>
          <a:xfrm rot="20417556">
            <a:off x="4704819" y="3681044"/>
            <a:ext cx="601859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UD94</a:t>
            </a:r>
            <a:endParaRPr lang="fr-FR" sz="800" b="1" dirty="0"/>
          </a:p>
        </p:txBody>
      </p:sp>
      <p:sp>
        <p:nvSpPr>
          <p:cNvPr id="23" name="Organigramme : Connecteur 22"/>
          <p:cNvSpPr/>
          <p:nvPr/>
        </p:nvSpPr>
        <p:spPr>
          <a:xfrm rot="20417556">
            <a:off x="5457783" y="3491610"/>
            <a:ext cx="601859" cy="411834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UD92</a:t>
            </a:r>
            <a:endParaRPr lang="fr-FR" sz="800" b="1" dirty="0"/>
          </a:p>
        </p:txBody>
      </p:sp>
      <p:sp>
        <p:nvSpPr>
          <p:cNvPr id="24" name="Ellipse 23"/>
          <p:cNvSpPr/>
          <p:nvPr/>
        </p:nvSpPr>
        <p:spPr>
          <a:xfrm rot="19173477">
            <a:off x="4527568" y="4355038"/>
            <a:ext cx="956361" cy="2880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FO</a:t>
            </a:r>
            <a:endParaRPr lang="fr-FR" sz="800" b="1" dirty="0"/>
          </a:p>
        </p:txBody>
      </p:sp>
      <p:sp>
        <p:nvSpPr>
          <p:cNvPr id="25" name="Ellipse 24"/>
          <p:cNvSpPr/>
          <p:nvPr/>
        </p:nvSpPr>
        <p:spPr>
          <a:xfrm rot="19173477">
            <a:off x="5594104" y="3969961"/>
            <a:ext cx="956361" cy="2880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FSU</a:t>
            </a:r>
            <a:endParaRPr lang="fr-FR" sz="800" b="1" dirty="0"/>
          </a:p>
        </p:txBody>
      </p:sp>
      <p:sp>
        <p:nvSpPr>
          <p:cNvPr id="26" name="Ellipse 25"/>
          <p:cNvSpPr/>
          <p:nvPr/>
        </p:nvSpPr>
        <p:spPr>
          <a:xfrm rot="19173477">
            <a:off x="5085654" y="4823098"/>
            <a:ext cx="956361" cy="2880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JEUNES</a:t>
            </a:r>
            <a:endParaRPr lang="fr-FR" sz="800" b="1" dirty="0"/>
          </a:p>
        </p:txBody>
      </p:sp>
      <p:sp>
        <p:nvSpPr>
          <p:cNvPr id="27" name="Ellipse 26"/>
          <p:cNvSpPr/>
          <p:nvPr/>
        </p:nvSpPr>
        <p:spPr>
          <a:xfrm rot="19173477">
            <a:off x="6036751" y="4359291"/>
            <a:ext cx="956361" cy="2880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SOLIDAIRES</a:t>
            </a:r>
            <a:endParaRPr lang="fr-FR" sz="800" b="1" dirty="0"/>
          </a:p>
        </p:txBody>
      </p:sp>
      <p:sp>
        <p:nvSpPr>
          <p:cNvPr id="28" name="Ellipse 27"/>
          <p:cNvSpPr/>
          <p:nvPr/>
        </p:nvSpPr>
        <p:spPr>
          <a:xfrm rot="19173477">
            <a:off x="6434326" y="4809545"/>
            <a:ext cx="956361" cy="28803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b="1" dirty="0" smtClean="0"/>
              <a:t>CFE-CGC</a:t>
            </a:r>
            <a:endParaRPr lang="fr-FR" sz="800" b="1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164757" y="171464"/>
            <a:ext cx="1103870" cy="649294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fr-FR" b="1" dirty="0" smtClean="0"/>
              <a:t>MANIFESTATION 9 JANVIER 2020</a:t>
            </a:r>
          </a:p>
          <a:p>
            <a:pPr algn="ctr"/>
            <a:r>
              <a:rPr lang="fr-FR" b="1" smtClean="0"/>
              <a:t>REPUBLIQUE - ST </a:t>
            </a:r>
            <a:r>
              <a:rPr lang="fr-FR" b="1" dirty="0" smtClean="0"/>
              <a:t>AUGUSTIN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057301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25</Words>
  <Application>Microsoft Office PowerPoint</Application>
  <PresentationFormat>Grand écran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CHAILLOU Sandrine</dc:creator>
  <cp:lastModifiedBy>CHAILLOU Sandrine</cp:lastModifiedBy>
  <cp:revision>3</cp:revision>
  <cp:lastPrinted>2020-01-07T08:52:07Z</cp:lastPrinted>
  <dcterms:created xsi:type="dcterms:W3CDTF">2020-01-07T08:47:49Z</dcterms:created>
  <dcterms:modified xsi:type="dcterms:W3CDTF">2020-01-07T09:37:49Z</dcterms:modified>
</cp:coreProperties>
</file>