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7556500" cy="10693400"/>
  <p:notesSz cx="7556500" cy="106934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4458" y="-16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800" b="1" i="0">
                <a:solidFill>
                  <a:srgbClr val="DA2128"/>
                </a:solidFill>
                <a:latin typeface="Avenir LT Std 55 Roman"/>
                <a:cs typeface="Avenir LT Std 55 Roman"/>
              </a:defRPr>
            </a:lvl1pPr>
          </a:lstStyle>
          <a:p>
            <a:pPr marL="12700">
              <a:lnSpc>
                <a:spcPts val="2150"/>
              </a:lnSpc>
            </a:pPr>
            <a:r>
              <a:rPr spc="30" dirty="0"/>
              <a:t>CHAQUE </a:t>
            </a:r>
            <a:r>
              <a:rPr spc="25" dirty="0"/>
              <a:t>VOIX </a:t>
            </a:r>
            <a:r>
              <a:rPr spc="30" dirty="0"/>
              <a:t>COMPTE</a:t>
            </a:r>
            <a:r>
              <a:rPr spc="-380" dirty="0"/>
              <a:t> </a:t>
            </a:r>
            <a:r>
              <a:rPr spc="10" dirty="0"/>
              <a:t>!</a:t>
            </a:r>
          </a:p>
        </p:txBody>
      </p:sp>
      <p:sp>
        <p:nvSpPr>
          <p:cNvPr id="5" name="Holder 5"/>
          <p:cNvSpPr>
            <a:spLocks noGrp="1"/>
          </p:cNvSpPr>
          <p:nvPr>
            <p:ph type="dt" sz="half" idx="6"/>
          </p:nvPr>
        </p:nvSpPr>
        <p:spPr/>
        <p:txBody>
          <a:bodyPr lIns="0" tIns="0" rIns="0" bIns="0"/>
          <a:lstStyle>
            <a:lvl1pPr>
              <a:defRPr sz="2600" b="1" i="0">
                <a:solidFill>
                  <a:srgbClr val="231F20"/>
                </a:solidFill>
                <a:latin typeface="Avenir LT Std 55 Roman"/>
                <a:cs typeface="Avenir LT Std 55 Roman"/>
              </a:defRPr>
            </a:lvl1pPr>
          </a:lstStyle>
          <a:p>
            <a:pPr marL="12700">
              <a:lnSpc>
                <a:spcPts val="3060"/>
              </a:lnSpc>
            </a:pPr>
            <a:r>
              <a:rPr sz="1800" spc="-35" dirty="0"/>
              <a:t>LE </a:t>
            </a:r>
            <a:r>
              <a:rPr spc="-90" dirty="0"/>
              <a:t>JEUDI </a:t>
            </a:r>
            <a:r>
              <a:rPr spc="-95" dirty="0"/>
              <a:t>6 </a:t>
            </a:r>
            <a:r>
              <a:rPr spc="-110" dirty="0"/>
              <a:t>DÉCEMBRE</a:t>
            </a:r>
            <a:r>
              <a:rPr spc="-145" dirty="0"/>
              <a:t> </a:t>
            </a:r>
            <a:r>
              <a:rPr spc="-95" dirty="0"/>
              <a:t>2018</a:t>
            </a:r>
            <a:endParaRPr sz="1800"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917994" y="2905722"/>
            <a:ext cx="1827530" cy="622935"/>
          </a:xfrm>
          <a:custGeom>
            <a:avLst/>
            <a:gdLst/>
            <a:ahLst/>
            <a:cxnLst/>
            <a:rect l="l" t="t" r="r" b="b"/>
            <a:pathLst>
              <a:path w="1827530" h="622935">
                <a:moveTo>
                  <a:pt x="0" y="622795"/>
                </a:moveTo>
                <a:lnTo>
                  <a:pt x="1826996" y="622795"/>
                </a:lnTo>
                <a:lnTo>
                  <a:pt x="1826996" y="0"/>
                </a:lnTo>
                <a:lnTo>
                  <a:pt x="0" y="0"/>
                </a:lnTo>
                <a:lnTo>
                  <a:pt x="0" y="622795"/>
                </a:lnTo>
                <a:close/>
              </a:path>
            </a:pathLst>
          </a:custGeom>
          <a:solidFill>
            <a:srgbClr val="D1D3D4"/>
          </a:solidFill>
        </p:spPr>
        <p:txBody>
          <a:bodyPr wrap="square" lIns="0" tIns="0" rIns="0" bIns="0" rtlCol="0"/>
          <a:lstStyle/>
          <a:p>
            <a:endParaRPr dirty="0"/>
          </a:p>
        </p:txBody>
      </p:sp>
      <p:sp>
        <p:nvSpPr>
          <p:cNvPr id="17" name="bk object 17"/>
          <p:cNvSpPr/>
          <p:nvPr/>
        </p:nvSpPr>
        <p:spPr>
          <a:xfrm>
            <a:off x="1241591" y="2977466"/>
            <a:ext cx="81203" cy="135432"/>
          </a:xfrm>
          <a:prstGeom prst="rect">
            <a:avLst/>
          </a:prstGeom>
          <a:blipFill>
            <a:blip r:embed="rId2" cstate="print"/>
            <a:stretch>
              <a:fillRect/>
            </a:stretch>
          </a:blipFill>
        </p:spPr>
        <p:txBody>
          <a:bodyPr wrap="square" lIns="0" tIns="0" rIns="0" bIns="0" rtlCol="0"/>
          <a:lstStyle/>
          <a:p>
            <a:endParaRPr dirty="0"/>
          </a:p>
        </p:txBody>
      </p:sp>
      <p:sp>
        <p:nvSpPr>
          <p:cNvPr id="18" name="bk object 18"/>
          <p:cNvSpPr/>
          <p:nvPr/>
        </p:nvSpPr>
        <p:spPr>
          <a:xfrm>
            <a:off x="1346823" y="2980640"/>
            <a:ext cx="86995" cy="126364"/>
          </a:xfrm>
          <a:custGeom>
            <a:avLst/>
            <a:gdLst/>
            <a:ahLst/>
            <a:cxnLst/>
            <a:rect l="l" t="t" r="r" b="b"/>
            <a:pathLst>
              <a:path w="86994" h="126364">
                <a:moveTo>
                  <a:pt x="0" y="125882"/>
                </a:moveTo>
                <a:lnTo>
                  <a:pt x="86588" y="125882"/>
                </a:lnTo>
                <a:lnTo>
                  <a:pt x="86588" y="105613"/>
                </a:lnTo>
                <a:lnTo>
                  <a:pt x="22402" y="105613"/>
                </a:lnTo>
                <a:lnTo>
                  <a:pt x="22402" y="71475"/>
                </a:lnTo>
                <a:lnTo>
                  <a:pt x="80187" y="71475"/>
                </a:lnTo>
                <a:lnTo>
                  <a:pt x="80187" y="51206"/>
                </a:lnTo>
                <a:lnTo>
                  <a:pt x="22402" y="51206"/>
                </a:lnTo>
                <a:lnTo>
                  <a:pt x="22402" y="20269"/>
                </a:lnTo>
                <a:lnTo>
                  <a:pt x="83388" y="20269"/>
                </a:lnTo>
                <a:lnTo>
                  <a:pt x="83388" y="0"/>
                </a:lnTo>
                <a:lnTo>
                  <a:pt x="0" y="0"/>
                </a:lnTo>
                <a:lnTo>
                  <a:pt x="0" y="125882"/>
                </a:lnTo>
                <a:close/>
              </a:path>
            </a:pathLst>
          </a:custGeom>
          <a:ln w="6350">
            <a:solidFill>
              <a:srgbClr val="231F20"/>
            </a:solidFill>
          </a:ln>
        </p:spPr>
        <p:txBody>
          <a:bodyPr wrap="square" lIns="0" tIns="0" rIns="0" bIns="0" rtlCol="0"/>
          <a:lstStyle/>
          <a:p>
            <a:endParaRPr dirty="0"/>
          </a:p>
        </p:txBody>
      </p:sp>
      <p:sp>
        <p:nvSpPr>
          <p:cNvPr id="19" name="bk object 19"/>
          <p:cNvSpPr/>
          <p:nvPr/>
        </p:nvSpPr>
        <p:spPr>
          <a:xfrm>
            <a:off x="1490331" y="2974265"/>
            <a:ext cx="476270" cy="138633"/>
          </a:xfrm>
          <a:prstGeom prst="rect">
            <a:avLst/>
          </a:prstGeom>
          <a:blipFill>
            <a:blip r:embed="rId3" cstate="print"/>
            <a:stretch>
              <a:fillRect/>
            </a:stretch>
          </a:blipFill>
        </p:spPr>
        <p:txBody>
          <a:bodyPr wrap="square" lIns="0" tIns="0" rIns="0" bIns="0" rtlCol="0"/>
          <a:lstStyle/>
          <a:p>
            <a:endParaRPr dirty="0"/>
          </a:p>
        </p:txBody>
      </p:sp>
      <p:sp>
        <p:nvSpPr>
          <p:cNvPr id="20" name="bk object 20"/>
          <p:cNvSpPr/>
          <p:nvPr/>
        </p:nvSpPr>
        <p:spPr>
          <a:xfrm>
            <a:off x="2028168" y="2974265"/>
            <a:ext cx="382395" cy="157835"/>
          </a:xfrm>
          <a:prstGeom prst="rect">
            <a:avLst/>
          </a:prstGeom>
          <a:blipFill>
            <a:blip r:embed="rId4" cstate="print"/>
            <a:stretch>
              <a:fillRect/>
            </a:stretch>
          </a:blipFill>
        </p:spPr>
        <p:txBody>
          <a:bodyPr wrap="square" lIns="0" tIns="0" rIns="0" bIns="0" rtlCol="0"/>
          <a:lstStyle/>
          <a:p>
            <a:endParaRPr dirty="0"/>
          </a:p>
        </p:txBody>
      </p:sp>
      <p:sp>
        <p:nvSpPr>
          <p:cNvPr id="21" name="bk object 21"/>
          <p:cNvSpPr/>
          <p:nvPr/>
        </p:nvSpPr>
        <p:spPr>
          <a:xfrm>
            <a:off x="1144337" y="3152065"/>
            <a:ext cx="484982" cy="138633"/>
          </a:xfrm>
          <a:prstGeom prst="rect">
            <a:avLst/>
          </a:prstGeom>
          <a:blipFill>
            <a:blip r:embed="rId5" cstate="print"/>
            <a:stretch>
              <a:fillRect/>
            </a:stretch>
          </a:blipFill>
        </p:spPr>
        <p:txBody>
          <a:bodyPr wrap="square" lIns="0" tIns="0" rIns="0" bIns="0" rtlCol="0"/>
          <a:lstStyle/>
          <a:p>
            <a:endParaRPr dirty="0"/>
          </a:p>
        </p:txBody>
      </p:sp>
      <p:sp>
        <p:nvSpPr>
          <p:cNvPr id="22" name="bk object 22"/>
          <p:cNvSpPr/>
          <p:nvPr/>
        </p:nvSpPr>
        <p:spPr>
          <a:xfrm>
            <a:off x="1694060" y="3158440"/>
            <a:ext cx="86995" cy="126364"/>
          </a:xfrm>
          <a:custGeom>
            <a:avLst/>
            <a:gdLst/>
            <a:ahLst/>
            <a:cxnLst/>
            <a:rect l="l" t="t" r="r" b="b"/>
            <a:pathLst>
              <a:path w="86994" h="126364">
                <a:moveTo>
                  <a:pt x="0" y="125882"/>
                </a:moveTo>
                <a:lnTo>
                  <a:pt x="86588" y="125882"/>
                </a:lnTo>
                <a:lnTo>
                  <a:pt x="86588" y="105613"/>
                </a:lnTo>
                <a:lnTo>
                  <a:pt x="22402" y="105613"/>
                </a:lnTo>
                <a:lnTo>
                  <a:pt x="22402" y="71475"/>
                </a:lnTo>
                <a:lnTo>
                  <a:pt x="80187" y="71475"/>
                </a:lnTo>
                <a:lnTo>
                  <a:pt x="80187" y="51206"/>
                </a:lnTo>
                <a:lnTo>
                  <a:pt x="22402" y="51206"/>
                </a:lnTo>
                <a:lnTo>
                  <a:pt x="22402" y="20269"/>
                </a:lnTo>
                <a:lnTo>
                  <a:pt x="83388" y="20269"/>
                </a:lnTo>
                <a:lnTo>
                  <a:pt x="83388" y="0"/>
                </a:lnTo>
                <a:lnTo>
                  <a:pt x="0" y="0"/>
                </a:lnTo>
                <a:lnTo>
                  <a:pt x="0" y="125882"/>
                </a:lnTo>
                <a:close/>
              </a:path>
            </a:pathLst>
          </a:custGeom>
          <a:ln w="6350">
            <a:solidFill>
              <a:srgbClr val="231F20"/>
            </a:solidFill>
          </a:ln>
        </p:spPr>
        <p:txBody>
          <a:bodyPr wrap="square" lIns="0" tIns="0" rIns="0" bIns="0" rtlCol="0"/>
          <a:lstStyle/>
          <a:p>
            <a:endParaRPr dirty="0"/>
          </a:p>
        </p:txBody>
      </p:sp>
      <p:sp>
        <p:nvSpPr>
          <p:cNvPr id="23" name="bk object 23"/>
          <p:cNvSpPr/>
          <p:nvPr/>
        </p:nvSpPr>
        <p:spPr>
          <a:xfrm>
            <a:off x="1802695" y="3158440"/>
            <a:ext cx="81280" cy="126364"/>
          </a:xfrm>
          <a:custGeom>
            <a:avLst/>
            <a:gdLst/>
            <a:ahLst/>
            <a:cxnLst/>
            <a:rect l="l" t="t" r="r" b="b"/>
            <a:pathLst>
              <a:path w="81280" h="126364">
                <a:moveTo>
                  <a:pt x="0" y="125882"/>
                </a:moveTo>
                <a:lnTo>
                  <a:pt x="22402" y="125882"/>
                </a:lnTo>
                <a:lnTo>
                  <a:pt x="22402" y="73609"/>
                </a:lnTo>
                <a:lnTo>
                  <a:pt x="77876" y="73609"/>
                </a:lnTo>
                <a:lnTo>
                  <a:pt x="77876" y="53340"/>
                </a:lnTo>
                <a:lnTo>
                  <a:pt x="22402" y="53340"/>
                </a:lnTo>
                <a:lnTo>
                  <a:pt x="22402" y="20269"/>
                </a:lnTo>
                <a:lnTo>
                  <a:pt x="81254" y="20269"/>
                </a:lnTo>
                <a:lnTo>
                  <a:pt x="81254" y="0"/>
                </a:lnTo>
                <a:lnTo>
                  <a:pt x="0" y="0"/>
                </a:lnTo>
                <a:lnTo>
                  <a:pt x="0" y="125882"/>
                </a:lnTo>
                <a:close/>
              </a:path>
            </a:pathLst>
          </a:custGeom>
          <a:ln w="6350">
            <a:solidFill>
              <a:srgbClr val="231F20"/>
            </a:solidFill>
          </a:ln>
        </p:spPr>
        <p:txBody>
          <a:bodyPr wrap="square" lIns="0" tIns="0" rIns="0" bIns="0" rtlCol="0"/>
          <a:lstStyle/>
          <a:p>
            <a:endParaRPr dirty="0"/>
          </a:p>
        </p:txBody>
      </p:sp>
      <p:sp>
        <p:nvSpPr>
          <p:cNvPr id="24" name="bk object 24"/>
          <p:cNvSpPr/>
          <p:nvPr/>
        </p:nvSpPr>
        <p:spPr>
          <a:xfrm>
            <a:off x="1904750" y="3158440"/>
            <a:ext cx="81280" cy="126364"/>
          </a:xfrm>
          <a:custGeom>
            <a:avLst/>
            <a:gdLst/>
            <a:ahLst/>
            <a:cxnLst/>
            <a:rect l="l" t="t" r="r" b="b"/>
            <a:pathLst>
              <a:path w="81280" h="126364">
                <a:moveTo>
                  <a:pt x="0" y="125882"/>
                </a:moveTo>
                <a:lnTo>
                  <a:pt x="22402" y="125882"/>
                </a:lnTo>
                <a:lnTo>
                  <a:pt x="22402" y="73609"/>
                </a:lnTo>
                <a:lnTo>
                  <a:pt x="77876" y="73609"/>
                </a:lnTo>
                <a:lnTo>
                  <a:pt x="77876" y="53340"/>
                </a:lnTo>
                <a:lnTo>
                  <a:pt x="22402" y="53340"/>
                </a:lnTo>
                <a:lnTo>
                  <a:pt x="22402" y="20269"/>
                </a:lnTo>
                <a:lnTo>
                  <a:pt x="81254" y="20269"/>
                </a:lnTo>
                <a:lnTo>
                  <a:pt x="81254" y="0"/>
                </a:lnTo>
                <a:lnTo>
                  <a:pt x="0" y="0"/>
                </a:lnTo>
                <a:lnTo>
                  <a:pt x="0" y="125882"/>
                </a:lnTo>
                <a:close/>
              </a:path>
            </a:pathLst>
          </a:custGeom>
          <a:ln w="6350">
            <a:solidFill>
              <a:srgbClr val="231F20"/>
            </a:solidFill>
          </a:ln>
        </p:spPr>
        <p:txBody>
          <a:bodyPr wrap="square" lIns="0" tIns="0" rIns="0" bIns="0" rtlCol="0"/>
          <a:lstStyle/>
          <a:p>
            <a:endParaRPr dirty="0"/>
          </a:p>
        </p:txBody>
      </p:sp>
      <p:sp>
        <p:nvSpPr>
          <p:cNvPr id="25" name="bk object 25"/>
          <p:cNvSpPr/>
          <p:nvPr/>
        </p:nvSpPr>
        <p:spPr>
          <a:xfrm>
            <a:off x="2006272" y="3158440"/>
            <a:ext cx="22860" cy="126364"/>
          </a:xfrm>
          <a:custGeom>
            <a:avLst/>
            <a:gdLst/>
            <a:ahLst/>
            <a:cxnLst/>
            <a:rect l="l" t="t" r="r" b="b"/>
            <a:pathLst>
              <a:path w="22860" h="126364">
                <a:moveTo>
                  <a:pt x="0" y="125882"/>
                </a:moveTo>
                <a:lnTo>
                  <a:pt x="22402" y="125882"/>
                </a:lnTo>
                <a:lnTo>
                  <a:pt x="22402" y="0"/>
                </a:lnTo>
                <a:lnTo>
                  <a:pt x="0" y="0"/>
                </a:lnTo>
                <a:lnTo>
                  <a:pt x="0" y="125882"/>
                </a:lnTo>
                <a:close/>
              </a:path>
            </a:pathLst>
          </a:custGeom>
          <a:ln w="6350">
            <a:solidFill>
              <a:srgbClr val="231F20"/>
            </a:solidFill>
          </a:ln>
        </p:spPr>
        <p:txBody>
          <a:bodyPr wrap="square" lIns="0" tIns="0" rIns="0" bIns="0" rtlCol="0"/>
          <a:lstStyle/>
          <a:p>
            <a:endParaRPr dirty="0"/>
          </a:p>
        </p:txBody>
      </p:sp>
      <p:sp>
        <p:nvSpPr>
          <p:cNvPr id="26" name="bk object 26"/>
          <p:cNvSpPr/>
          <p:nvPr/>
        </p:nvSpPr>
        <p:spPr>
          <a:xfrm>
            <a:off x="2049477" y="3155240"/>
            <a:ext cx="113664" cy="132715"/>
          </a:xfrm>
          <a:custGeom>
            <a:avLst/>
            <a:gdLst/>
            <a:ahLst/>
            <a:cxnLst/>
            <a:rect l="l" t="t" r="r" b="b"/>
            <a:pathLst>
              <a:path w="113664" h="132714">
                <a:moveTo>
                  <a:pt x="110591" y="19913"/>
                </a:moveTo>
                <a:lnTo>
                  <a:pt x="100851" y="10726"/>
                </a:lnTo>
                <a:lnTo>
                  <a:pt x="90277" y="4556"/>
                </a:lnTo>
                <a:lnTo>
                  <a:pt x="78837" y="1086"/>
                </a:lnTo>
                <a:lnTo>
                  <a:pt x="66497" y="0"/>
                </a:lnTo>
                <a:lnTo>
                  <a:pt x="39754" y="4742"/>
                </a:lnTo>
                <a:lnTo>
                  <a:pt x="18713" y="18202"/>
                </a:lnTo>
                <a:lnTo>
                  <a:pt x="4939" y="39229"/>
                </a:lnTo>
                <a:lnTo>
                  <a:pt x="0" y="66674"/>
                </a:lnTo>
                <a:lnTo>
                  <a:pt x="4939" y="93503"/>
                </a:lnTo>
                <a:lnTo>
                  <a:pt x="18713" y="114214"/>
                </a:lnTo>
                <a:lnTo>
                  <a:pt x="39754" y="127557"/>
                </a:lnTo>
                <a:lnTo>
                  <a:pt x="66497" y="132283"/>
                </a:lnTo>
                <a:lnTo>
                  <a:pt x="80032" y="130983"/>
                </a:lnTo>
                <a:lnTo>
                  <a:pt x="92633" y="126949"/>
                </a:lnTo>
                <a:lnTo>
                  <a:pt x="103901" y="119981"/>
                </a:lnTo>
                <a:lnTo>
                  <a:pt x="113436" y="109880"/>
                </a:lnTo>
                <a:lnTo>
                  <a:pt x="94945" y="96723"/>
                </a:lnTo>
                <a:lnTo>
                  <a:pt x="88427" y="103612"/>
                </a:lnTo>
                <a:lnTo>
                  <a:pt x="81476" y="108369"/>
                </a:lnTo>
                <a:lnTo>
                  <a:pt x="74192" y="111124"/>
                </a:lnTo>
                <a:lnTo>
                  <a:pt x="66674" y="112013"/>
                </a:lnTo>
                <a:lnTo>
                  <a:pt x="48972" y="108483"/>
                </a:lnTo>
                <a:lnTo>
                  <a:pt x="35337" y="98701"/>
                </a:lnTo>
                <a:lnTo>
                  <a:pt x="26569" y="83885"/>
                </a:lnTo>
                <a:lnTo>
                  <a:pt x="23469" y="65252"/>
                </a:lnTo>
                <a:lnTo>
                  <a:pt x="26569" y="47647"/>
                </a:lnTo>
                <a:lnTo>
                  <a:pt x="35337" y="33359"/>
                </a:lnTo>
                <a:lnTo>
                  <a:pt x="48972" y="23772"/>
                </a:lnTo>
                <a:lnTo>
                  <a:pt x="66674" y="20269"/>
                </a:lnTo>
                <a:lnTo>
                  <a:pt x="73189" y="20838"/>
                </a:lnTo>
                <a:lnTo>
                  <a:pt x="79721" y="22825"/>
                </a:lnTo>
                <a:lnTo>
                  <a:pt x="86352" y="26644"/>
                </a:lnTo>
                <a:lnTo>
                  <a:pt x="93167" y="32715"/>
                </a:lnTo>
                <a:lnTo>
                  <a:pt x="110591" y="19913"/>
                </a:lnTo>
                <a:close/>
              </a:path>
            </a:pathLst>
          </a:custGeom>
          <a:ln w="6350">
            <a:solidFill>
              <a:srgbClr val="231F20"/>
            </a:solidFill>
          </a:ln>
        </p:spPr>
        <p:txBody>
          <a:bodyPr wrap="square" lIns="0" tIns="0" rIns="0" bIns="0" rtlCol="0"/>
          <a:lstStyle/>
          <a:p>
            <a:endParaRPr dirty="0"/>
          </a:p>
        </p:txBody>
      </p:sp>
      <p:sp>
        <p:nvSpPr>
          <p:cNvPr id="27" name="bk object 27"/>
          <p:cNvSpPr/>
          <p:nvPr/>
        </p:nvSpPr>
        <p:spPr>
          <a:xfrm>
            <a:off x="2163980" y="3158440"/>
            <a:ext cx="128905" cy="126364"/>
          </a:xfrm>
          <a:custGeom>
            <a:avLst/>
            <a:gdLst/>
            <a:ahLst/>
            <a:cxnLst/>
            <a:rect l="l" t="t" r="r" b="b"/>
            <a:pathLst>
              <a:path w="128905" h="126364">
                <a:moveTo>
                  <a:pt x="0" y="125882"/>
                </a:moveTo>
                <a:lnTo>
                  <a:pt x="25069" y="125882"/>
                </a:lnTo>
                <a:lnTo>
                  <a:pt x="36449" y="97078"/>
                </a:lnTo>
                <a:lnTo>
                  <a:pt x="91033" y="97078"/>
                </a:lnTo>
                <a:lnTo>
                  <a:pt x="102768" y="125882"/>
                </a:lnTo>
                <a:lnTo>
                  <a:pt x="128371" y="125882"/>
                </a:lnTo>
                <a:lnTo>
                  <a:pt x="74142" y="0"/>
                </a:lnTo>
                <a:lnTo>
                  <a:pt x="54762" y="0"/>
                </a:lnTo>
                <a:lnTo>
                  <a:pt x="0" y="125882"/>
                </a:lnTo>
                <a:close/>
              </a:path>
            </a:pathLst>
          </a:custGeom>
          <a:ln w="6350">
            <a:solidFill>
              <a:srgbClr val="231F20"/>
            </a:solidFill>
          </a:ln>
        </p:spPr>
        <p:txBody>
          <a:bodyPr wrap="square" lIns="0" tIns="0" rIns="0" bIns="0" rtlCol="0"/>
          <a:lstStyle/>
          <a:p>
            <a:endParaRPr dirty="0"/>
          </a:p>
        </p:txBody>
      </p:sp>
      <p:sp>
        <p:nvSpPr>
          <p:cNvPr id="28" name="bk object 28"/>
          <p:cNvSpPr/>
          <p:nvPr/>
        </p:nvSpPr>
        <p:spPr>
          <a:xfrm>
            <a:off x="2208075" y="3185110"/>
            <a:ext cx="39370" cy="51435"/>
          </a:xfrm>
          <a:custGeom>
            <a:avLst/>
            <a:gdLst/>
            <a:ahLst/>
            <a:cxnLst/>
            <a:rect l="l" t="t" r="r" b="b"/>
            <a:pathLst>
              <a:path w="39369" h="51435">
                <a:moveTo>
                  <a:pt x="0" y="51206"/>
                </a:moveTo>
                <a:lnTo>
                  <a:pt x="19735" y="0"/>
                </a:lnTo>
                <a:lnTo>
                  <a:pt x="39115" y="51206"/>
                </a:lnTo>
                <a:lnTo>
                  <a:pt x="0" y="51206"/>
                </a:lnTo>
                <a:close/>
              </a:path>
            </a:pathLst>
          </a:custGeom>
          <a:ln w="6350">
            <a:solidFill>
              <a:srgbClr val="231F20"/>
            </a:solidFill>
          </a:ln>
        </p:spPr>
        <p:txBody>
          <a:bodyPr wrap="square" lIns="0" tIns="0" rIns="0" bIns="0" rtlCol="0"/>
          <a:lstStyle/>
          <a:p>
            <a:endParaRPr dirty="0"/>
          </a:p>
        </p:txBody>
      </p:sp>
      <p:sp>
        <p:nvSpPr>
          <p:cNvPr id="29" name="bk object 29"/>
          <p:cNvSpPr/>
          <p:nvPr/>
        </p:nvSpPr>
        <p:spPr>
          <a:xfrm>
            <a:off x="2299639" y="3155240"/>
            <a:ext cx="113664" cy="132715"/>
          </a:xfrm>
          <a:custGeom>
            <a:avLst/>
            <a:gdLst/>
            <a:ahLst/>
            <a:cxnLst/>
            <a:rect l="l" t="t" r="r" b="b"/>
            <a:pathLst>
              <a:path w="113664" h="132714">
                <a:moveTo>
                  <a:pt x="110591" y="19913"/>
                </a:moveTo>
                <a:lnTo>
                  <a:pt x="100851" y="10726"/>
                </a:lnTo>
                <a:lnTo>
                  <a:pt x="90277" y="4556"/>
                </a:lnTo>
                <a:lnTo>
                  <a:pt x="78837" y="1086"/>
                </a:lnTo>
                <a:lnTo>
                  <a:pt x="66497" y="0"/>
                </a:lnTo>
                <a:lnTo>
                  <a:pt x="39754" y="4742"/>
                </a:lnTo>
                <a:lnTo>
                  <a:pt x="18713" y="18202"/>
                </a:lnTo>
                <a:lnTo>
                  <a:pt x="4939" y="39229"/>
                </a:lnTo>
                <a:lnTo>
                  <a:pt x="0" y="66674"/>
                </a:lnTo>
                <a:lnTo>
                  <a:pt x="4939" y="93503"/>
                </a:lnTo>
                <a:lnTo>
                  <a:pt x="18713" y="114214"/>
                </a:lnTo>
                <a:lnTo>
                  <a:pt x="39754" y="127557"/>
                </a:lnTo>
                <a:lnTo>
                  <a:pt x="66497" y="132283"/>
                </a:lnTo>
                <a:lnTo>
                  <a:pt x="80032" y="130983"/>
                </a:lnTo>
                <a:lnTo>
                  <a:pt x="92633" y="126949"/>
                </a:lnTo>
                <a:lnTo>
                  <a:pt x="103901" y="119981"/>
                </a:lnTo>
                <a:lnTo>
                  <a:pt x="113436" y="109880"/>
                </a:lnTo>
                <a:lnTo>
                  <a:pt x="94945" y="96723"/>
                </a:lnTo>
                <a:lnTo>
                  <a:pt x="88427" y="103612"/>
                </a:lnTo>
                <a:lnTo>
                  <a:pt x="81476" y="108369"/>
                </a:lnTo>
                <a:lnTo>
                  <a:pt x="74192" y="111124"/>
                </a:lnTo>
                <a:lnTo>
                  <a:pt x="66674" y="112013"/>
                </a:lnTo>
                <a:lnTo>
                  <a:pt x="48972" y="108483"/>
                </a:lnTo>
                <a:lnTo>
                  <a:pt x="35337" y="98701"/>
                </a:lnTo>
                <a:lnTo>
                  <a:pt x="26569" y="83885"/>
                </a:lnTo>
                <a:lnTo>
                  <a:pt x="23469" y="65252"/>
                </a:lnTo>
                <a:lnTo>
                  <a:pt x="26569" y="47647"/>
                </a:lnTo>
                <a:lnTo>
                  <a:pt x="35337" y="33359"/>
                </a:lnTo>
                <a:lnTo>
                  <a:pt x="48972" y="23772"/>
                </a:lnTo>
                <a:lnTo>
                  <a:pt x="66674" y="20269"/>
                </a:lnTo>
                <a:lnTo>
                  <a:pt x="73189" y="20838"/>
                </a:lnTo>
                <a:lnTo>
                  <a:pt x="79721" y="22825"/>
                </a:lnTo>
                <a:lnTo>
                  <a:pt x="86352" y="26644"/>
                </a:lnTo>
                <a:lnTo>
                  <a:pt x="93167" y="32715"/>
                </a:lnTo>
                <a:lnTo>
                  <a:pt x="110591" y="19913"/>
                </a:lnTo>
                <a:close/>
              </a:path>
            </a:pathLst>
          </a:custGeom>
          <a:ln w="6350">
            <a:solidFill>
              <a:srgbClr val="231F20"/>
            </a:solidFill>
          </a:ln>
        </p:spPr>
        <p:txBody>
          <a:bodyPr wrap="square" lIns="0" tIns="0" rIns="0" bIns="0" rtlCol="0"/>
          <a:lstStyle/>
          <a:p>
            <a:endParaRPr dirty="0"/>
          </a:p>
        </p:txBody>
      </p:sp>
      <p:sp>
        <p:nvSpPr>
          <p:cNvPr id="30" name="bk object 30"/>
          <p:cNvSpPr/>
          <p:nvPr/>
        </p:nvSpPr>
        <p:spPr>
          <a:xfrm>
            <a:off x="2428189" y="3158440"/>
            <a:ext cx="86995" cy="126364"/>
          </a:xfrm>
          <a:custGeom>
            <a:avLst/>
            <a:gdLst/>
            <a:ahLst/>
            <a:cxnLst/>
            <a:rect l="l" t="t" r="r" b="b"/>
            <a:pathLst>
              <a:path w="86994" h="126364">
                <a:moveTo>
                  <a:pt x="0" y="125882"/>
                </a:moveTo>
                <a:lnTo>
                  <a:pt x="86588" y="125882"/>
                </a:lnTo>
                <a:lnTo>
                  <a:pt x="86588" y="105613"/>
                </a:lnTo>
                <a:lnTo>
                  <a:pt x="22402" y="105613"/>
                </a:lnTo>
                <a:lnTo>
                  <a:pt x="22402" y="71475"/>
                </a:lnTo>
                <a:lnTo>
                  <a:pt x="80187" y="71475"/>
                </a:lnTo>
                <a:lnTo>
                  <a:pt x="80187" y="51206"/>
                </a:lnTo>
                <a:lnTo>
                  <a:pt x="22402" y="51206"/>
                </a:lnTo>
                <a:lnTo>
                  <a:pt x="22402" y="20269"/>
                </a:lnTo>
                <a:lnTo>
                  <a:pt x="83388" y="20269"/>
                </a:lnTo>
                <a:lnTo>
                  <a:pt x="83388" y="0"/>
                </a:lnTo>
                <a:lnTo>
                  <a:pt x="0" y="0"/>
                </a:lnTo>
                <a:lnTo>
                  <a:pt x="0" y="125882"/>
                </a:lnTo>
                <a:close/>
              </a:path>
            </a:pathLst>
          </a:custGeom>
          <a:ln w="6350">
            <a:solidFill>
              <a:srgbClr val="231F20"/>
            </a:solidFill>
          </a:ln>
        </p:spPr>
        <p:txBody>
          <a:bodyPr wrap="square" lIns="0" tIns="0" rIns="0" bIns="0" rtlCol="0"/>
          <a:lstStyle/>
          <a:p>
            <a:endParaRPr dirty="0"/>
          </a:p>
        </p:txBody>
      </p:sp>
      <p:sp>
        <p:nvSpPr>
          <p:cNvPr id="31" name="bk object 31"/>
          <p:cNvSpPr/>
          <p:nvPr/>
        </p:nvSpPr>
        <p:spPr>
          <a:xfrm>
            <a:off x="1132984" y="3333065"/>
            <a:ext cx="249577" cy="135434"/>
          </a:xfrm>
          <a:prstGeom prst="rect">
            <a:avLst/>
          </a:prstGeom>
          <a:blipFill>
            <a:blip r:embed="rId6" cstate="print"/>
            <a:stretch>
              <a:fillRect/>
            </a:stretch>
          </a:blipFill>
        </p:spPr>
        <p:txBody>
          <a:bodyPr wrap="square" lIns="0" tIns="0" rIns="0" bIns="0" rtlCol="0"/>
          <a:lstStyle/>
          <a:p>
            <a:endParaRPr dirty="0"/>
          </a:p>
        </p:txBody>
      </p:sp>
      <p:sp>
        <p:nvSpPr>
          <p:cNvPr id="32" name="bk object 32"/>
          <p:cNvSpPr/>
          <p:nvPr/>
        </p:nvSpPr>
        <p:spPr>
          <a:xfrm>
            <a:off x="1452815" y="3333041"/>
            <a:ext cx="142240" cy="129539"/>
          </a:xfrm>
          <a:custGeom>
            <a:avLst/>
            <a:gdLst/>
            <a:ahLst/>
            <a:cxnLst/>
            <a:rect l="l" t="t" r="r" b="b"/>
            <a:pathLst>
              <a:path w="142240" h="129539">
                <a:moveTo>
                  <a:pt x="141884" y="110947"/>
                </a:moveTo>
                <a:lnTo>
                  <a:pt x="105790" y="110947"/>
                </a:lnTo>
                <a:lnTo>
                  <a:pt x="105790" y="110591"/>
                </a:lnTo>
                <a:lnTo>
                  <a:pt x="115031" y="104004"/>
                </a:lnTo>
                <a:lnTo>
                  <a:pt x="123570" y="94300"/>
                </a:lnTo>
                <a:lnTo>
                  <a:pt x="126999" y="37954"/>
                </a:lnTo>
                <a:lnTo>
                  <a:pt x="91628" y="4717"/>
                </a:lnTo>
                <a:lnTo>
                  <a:pt x="66141" y="0"/>
                </a:lnTo>
                <a:lnTo>
                  <a:pt x="40655" y="4717"/>
                </a:lnTo>
                <a:lnTo>
                  <a:pt x="19602" y="17868"/>
                </a:lnTo>
                <a:lnTo>
                  <a:pt x="5283" y="37954"/>
                </a:lnTo>
                <a:lnTo>
                  <a:pt x="0" y="63474"/>
                </a:lnTo>
                <a:lnTo>
                  <a:pt x="5222" y="90978"/>
                </a:lnTo>
                <a:lnTo>
                  <a:pt x="19646" y="111613"/>
                </a:lnTo>
                <a:lnTo>
                  <a:pt x="41405" y="124582"/>
                </a:lnTo>
                <a:lnTo>
                  <a:pt x="68630" y="129082"/>
                </a:lnTo>
                <a:lnTo>
                  <a:pt x="141884" y="129082"/>
                </a:lnTo>
                <a:lnTo>
                  <a:pt x="141884" y="110947"/>
                </a:lnTo>
                <a:close/>
              </a:path>
            </a:pathLst>
          </a:custGeom>
          <a:ln w="6350">
            <a:solidFill>
              <a:srgbClr val="231F20"/>
            </a:solidFill>
          </a:ln>
        </p:spPr>
        <p:txBody>
          <a:bodyPr wrap="square" lIns="0" tIns="0" rIns="0" bIns="0" rtlCol="0"/>
          <a:lstStyle/>
          <a:p>
            <a:endParaRPr dirty="0"/>
          </a:p>
        </p:txBody>
      </p:sp>
      <p:sp>
        <p:nvSpPr>
          <p:cNvPr id="33" name="bk object 33"/>
          <p:cNvSpPr/>
          <p:nvPr/>
        </p:nvSpPr>
        <p:spPr>
          <a:xfrm>
            <a:off x="1476284" y="3353310"/>
            <a:ext cx="85725" cy="88900"/>
          </a:xfrm>
          <a:custGeom>
            <a:avLst/>
            <a:gdLst/>
            <a:ahLst/>
            <a:cxnLst/>
            <a:rect l="l" t="t" r="r" b="b"/>
            <a:pathLst>
              <a:path w="85725" h="88900">
                <a:moveTo>
                  <a:pt x="42138" y="0"/>
                </a:moveTo>
                <a:lnTo>
                  <a:pt x="59615" y="3308"/>
                </a:lnTo>
                <a:lnTo>
                  <a:pt x="73275" y="12468"/>
                </a:lnTo>
                <a:lnTo>
                  <a:pt x="82168" y="26328"/>
                </a:lnTo>
                <a:lnTo>
                  <a:pt x="85343" y="43738"/>
                </a:lnTo>
                <a:lnTo>
                  <a:pt x="82149" y="61616"/>
                </a:lnTo>
                <a:lnTo>
                  <a:pt x="73253" y="75809"/>
                </a:lnTo>
                <a:lnTo>
                  <a:pt x="59690" y="85168"/>
                </a:lnTo>
                <a:lnTo>
                  <a:pt x="42494" y="88544"/>
                </a:lnTo>
                <a:lnTo>
                  <a:pt x="25503" y="85168"/>
                </a:lnTo>
                <a:lnTo>
                  <a:pt x="12045" y="75809"/>
                </a:lnTo>
                <a:lnTo>
                  <a:pt x="3189" y="61616"/>
                </a:lnTo>
                <a:lnTo>
                  <a:pt x="0" y="43738"/>
                </a:lnTo>
                <a:lnTo>
                  <a:pt x="3158" y="26328"/>
                </a:lnTo>
                <a:lnTo>
                  <a:pt x="11934" y="12468"/>
                </a:lnTo>
                <a:lnTo>
                  <a:pt x="25278" y="3308"/>
                </a:lnTo>
                <a:lnTo>
                  <a:pt x="42138" y="0"/>
                </a:lnTo>
                <a:close/>
              </a:path>
            </a:pathLst>
          </a:custGeom>
          <a:ln w="6350">
            <a:solidFill>
              <a:srgbClr val="231F20"/>
            </a:solidFill>
          </a:ln>
        </p:spPr>
        <p:txBody>
          <a:bodyPr wrap="square" lIns="0" tIns="0" rIns="0" bIns="0" rtlCol="0"/>
          <a:lstStyle/>
          <a:p>
            <a:endParaRPr dirty="0"/>
          </a:p>
        </p:txBody>
      </p:sp>
      <p:sp>
        <p:nvSpPr>
          <p:cNvPr id="34" name="bk object 34"/>
          <p:cNvSpPr/>
          <p:nvPr/>
        </p:nvSpPr>
        <p:spPr>
          <a:xfrm>
            <a:off x="1610521" y="3336242"/>
            <a:ext cx="101600" cy="129539"/>
          </a:xfrm>
          <a:custGeom>
            <a:avLst/>
            <a:gdLst/>
            <a:ahLst/>
            <a:cxnLst/>
            <a:rect l="l" t="t" r="r" b="b"/>
            <a:pathLst>
              <a:path w="101600" h="129539">
                <a:moveTo>
                  <a:pt x="101346" y="0"/>
                </a:moveTo>
                <a:lnTo>
                  <a:pt x="78943" y="0"/>
                </a:lnTo>
                <a:lnTo>
                  <a:pt x="78943" y="78943"/>
                </a:lnTo>
                <a:lnTo>
                  <a:pt x="77551" y="88694"/>
                </a:lnTo>
                <a:lnTo>
                  <a:pt x="72875" y="98012"/>
                </a:lnTo>
                <a:lnTo>
                  <a:pt x="64166" y="104996"/>
                </a:lnTo>
                <a:lnTo>
                  <a:pt x="50673" y="107746"/>
                </a:lnTo>
                <a:lnTo>
                  <a:pt x="37179" y="104996"/>
                </a:lnTo>
                <a:lnTo>
                  <a:pt x="28470" y="98012"/>
                </a:lnTo>
                <a:lnTo>
                  <a:pt x="23794" y="88694"/>
                </a:lnTo>
                <a:lnTo>
                  <a:pt x="22402" y="78943"/>
                </a:lnTo>
                <a:lnTo>
                  <a:pt x="22402" y="0"/>
                </a:lnTo>
                <a:lnTo>
                  <a:pt x="0" y="0"/>
                </a:lnTo>
                <a:lnTo>
                  <a:pt x="0" y="79654"/>
                </a:lnTo>
                <a:lnTo>
                  <a:pt x="3867" y="100204"/>
                </a:lnTo>
                <a:lnTo>
                  <a:pt x="14535" y="115770"/>
                </a:lnTo>
                <a:lnTo>
                  <a:pt x="30603" y="125635"/>
                </a:lnTo>
                <a:lnTo>
                  <a:pt x="50673" y="129082"/>
                </a:lnTo>
                <a:lnTo>
                  <a:pt x="70742" y="125635"/>
                </a:lnTo>
                <a:lnTo>
                  <a:pt x="86810" y="115770"/>
                </a:lnTo>
                <a:lnTo>
                  <a:pt x="97478" y="100204"/>
                </a:lnTo>
                <a:lnTo>
                  <a:pt x="101346" y="79654"/>
                </a:lnTo>
                <a:lnTo>
                  <a:pt x="101346" y="0"/>
                </a:lnTo>
                <a:close/>
              </a:path>
            </a:pathLst>
          </a:custGeom>
          <a:ln w="6349">
            <a:solidFill>
              <a:srgbClr val="231F20"/>
            </a:solidFill>
          </a:ln>
        </p:spPr>
        <p:txBody>
          <a:bodyPr wrap="square" lIns="0" tIns="0" rIns="0" bIns="0" rtlCol="0"/>
          <a:lstStyle/>
          <a:p>
            <a:endParaRPr dirty="0"/>
          </a:p>
        </p:txBody>
      </p:sp>
      <p:sp>
        <p:nvSpPr>
          <p:cNvPr id="35" name="bk object 35"/>
          <p:cNvSpPr/>
          <p:nvPr/>
        </p:nvSpPr>
        <p:spPr>
          <a:xfrm>
            <a:off x="1732667" y="3333040"/>
            <a:ext cx="133985" cy="132715"/>
          </a:xfrm>
          <a:custGeom>
            <a:avLst/>
            <a:gdLst/>
            <a:ahLst/>
            <a:cxnLst/>
            <a:rect l="l" t="t" r="r" b="b"/>
            <a:pathLst>
              <a:path w="133985" h="132714">
                <a:moveTo>
                  <a:pt x="0" y="66675"/>
                </a:moveTo>
                <a:lnTo>
                  <a:pt x="4939" y="93503"/>
                </a:lnTo>
                <a:lnTo>
                  <a:pt x="18713" y="114214"/>
                </a:lnTo>
                <a:lnTo>
                  <a:pt x="39754" y="127557"/>
                </a:lnTo>
                <a:lnTo>
                  <a:pt x="66497" y="132283"/>
                </a:lnTo>
                <a:lnTo>
                  <a:pt x="93547" y="127146"/>
                </a:lnTo>
                <a:lnTo>
                  <a:pt x="114747" y="113591"/>
                </a:lnTo>
                <a:lnTo>
                  <a:pt x="128579" y="92803"/>
                </a:lnTo>
                <a:lnTo>
                  <a:pt x="133527" y="65963"/>
                </a:lnTo>
                <a:lnTo>
                  <a:pt x="128579" y="38529"/>
                </a:lnTo>
                <a:lnTo>
                  <a:pt x="114747" y="17579"/>
                </a:lnTo>
                <a:lnTo>
                  <a:pt x="93547" y="4331"/>
                </a:lnTo>
                <a:lnTo>
                  <a:pt x="66497" y="0"/>
                </a:lnTo>
                <a:lnTo>
                  <a:pt x="39754" y="4742"/>
                </a:lnTo>
                <a:lnTo>
                  <a:pt x="18713" y="18202"/>
                </a:lnTo>
                <a:lnTo>
                  <a:pt x="4939" y="39229"/>
                </a:lnTo>
                <a:lnTo>
                  <a:pt x="0" y="66675"/>
                </a:lnTo>
                <a:close/>
              </a:path>
            </a:pathLst>
          </a:custGeom>
          <a:ln w="6350">
            <a:solidFill>
              <a:srgbClr val="231F20"/>
            </a:solidFill>
          </a:ln>
        </p:spPr>
        <p:txBody>
          <a:bodyPr wrap="square" lIns="0" tIns="0" rIns="0" bIns="0" rtlCol="0"/>
          <a:lstStyle/>
          <a:p>
            <a:endParaRPr dirty="0"/>
          </a:p>
        </p:txBody>
      </p:sp>
      <p:sp>
        <p:nvSpPr>
          <p:cNvPr id="36" name="bk object 36"/>
          <p:cNvSpPr/>
          <p:nvPr/>
        </p:nvSpPr>
        <p:spPr>
          <a:xfrm>
            <a:off x="1756136" y="3353309"/>
            <a:ext cx="86995" cy="92075"/>
          </a:xfrm>
          <a:custGeom>
            <a:avLst/>
            <a:gdLst/>
            <a:ahLst/>
            <a:cxnLst/>
            <a:rect l="l" t="t" r="r" b="b"/>
            <a:pathLst>
              <a:path w="86994" h="92075">
                <a:moveTo>
                  <a:pt x="0" y="44983"/>
                </a:moveTo>
                <a:lnTo>
                  <a:pt x="3100" y="27378"/>
                </a:lnTo>
                <a:lnTo>
                  <a:pt x="11868" y="13090"/>
                </a:lnTo>
                <a:lnTo>
                  <a:pt x="25503" y="3503"/>
                </a:lnTo>
                <a:lnTo>
                  <a:pt x="43205" y="0"/>
                </a:lnTo>
                <a:lnTo>
                  <a:pt x="61010" y="3503"/>
                </a:lnTo>
                <a:lnTo>
                  <a:pt x="74698" y="13090"/>
                </a:lnTo>
                <a:lnTo>
                  <a:pt x="83485" y="27378"/>
                </a:lnTo>
                <a:lnTo>
                  <a:pt x="86588" y="44983"/>
                </a:lnTo>
                <a:lnTo>
                  <a:pt x="83485" y="63616"/>
                </a:lnTo>
                <a:lnTo>
                  <a:pt x="74698" y="78432"/>
                </a:lnTo>
                <a:lnTo>
                  <a:pt x="61010" y="88213"/>
                </a:lnTo>
                <a:lnTo>
                  <a:pt x="43205" y="91744"/>
                </a:lnTo>
                <a:lnTo>
                  <a:pt x="25503" y="88213"/>
                </a:lnTo>
                <a:lnTo>
                  <a:pt x="11868" y="78432"/>
                </a:lnTo>
                <a:lnTo>
                  <a:pt x="3100" y="63616"/>
                </a:lnTo>
                <a:lnTo>
                  <a:pt x="0" y="44983"/>
                </a:lnTo>
                <a:close/>
              </a:path>
            </a:pathLst>
          </a:custGeom>
          <a:ln w="6350">
            <a:solidFill>
              <a:srgbClr val="231F20"/>
            </a:solidFill>
          </a:ln>
        </p:spPr>
        <p:txBody>
          <a:bodyPr wrap="square" lIns="0" tIns="0" rIns="0" bIns="0" rtlCol="0"/>
          <a:lstStyle/>
          <a:p>
            <a:endParaRPr dirty="0"/>
          </a:p>
        </p:txBody>
      </p:sp>
      <p:sp>
        <p:nvSpPr>
          <p:cNvPr id="37" name="bk object 37"/>
          <p:cNvSpPr/>
          <p:nvPr/>
        </p:nvSpPr>
        <p:spPr>
          <a:xfrm>
            <a:off x="1874728" y="3336240"/>
            <a:ext cx="99695" cy="126364"/>
          </a:xfrm>
          <a:custGeom>
            <a:avLst/>
            <a:gdLst/>
            <a:ahLst/>
            <a:cxnLst/>
            <a:rect l="l" t="t" r="r" b="b"/>
            <a:pathLst>
              <a:path w="99694" h="126364">
                <a:moveTo>
                  <a:pt x="38582" y="125882"/>
                </a:moveTo>
                <a:lnTo>
                  <a:pt x="60985" y="125882"/>
                </a:lnTo>
                <a:lnTo>
                  <a:pt x="60985" y="20269"/>
                </a:lnTo>
                <a:lnTo>
                  <a:pt x="99568" y="20269"/>
                </a:lnTo>
                <a:lnTo>
                  <a:pt x="99568" y="0"/>
                </a:lnTo>
                <a:lnTo>
                  <a:pt x="0" y="0"/>
                </a:lnTo>
                <a:lnTo>
                  <a:pt x="0" y="20269"/>
                </a:lnTo>
                <a:lnTo>
                  <a:pt x="38582" y="20269"/>
                </a:lnTo>
                <a:lnTo>
                  <a:pt x="38582" y="125882"/>
                </a:lnTo>
                <a:close/>
              </a:path>
            </a:pathLst>
          </a:custGeom>
          <a:ln w="6350">
            <a:solidFill>
              <a:srgbClr val="231F20"/>
            </a:solidFill>
          </a:ln>
        </p:spPr>
        <p:txBody>
          <a:bodyPr wrap="square" lIns="0" tIns="0" rIns="0" bIns="0" rtlCol="0"/>
          <a:lstStyle/>
          <a:p>
            <a:endParaRPr dirty="0"/>
          </a:p>
        </p:txBody>
      </p:sp>
      <p:sp>
        <p:nvSpPr>
          <p:cNvPr id="38" name="bk object 38"/>
          <p:cNvSpPr/>
          <p:nvPr/>
        </p:nvSpPr>
        <p:spPr>
          <a:xfrm>
            <a:off x="1989052" y="3336240"/>
            <a:ext cx="22860" cy="126364"/>
          </a:xfrm>
          <a:custGeom>
            <a:avLst/>
            <a:gdLst/>
            <a:ahLst/>
            <a:cxnLst/>
            <a:rect l="l" t="t" r="r" b="b"/>
            <a:pathLst>
              <a:path w="22860" h="126364">
                <a:moveTo>
                  <a:pt x="0" y="125882"/>
                </a:moveTo>
                <a:lnTo>
                  <a:pt x="22402" y="125882"/>
                </a:lnTo>
                <a:lnTo>
                  <a:pt x="22402" y="0"/>
                </a:lnTo>
                <a:lnTo>
                  <a:pt x="0" y="0"/>
                </a:lnTo>
                <a:lnTo>
                  <a:pt x="0" y="125882"/>
                </a:lnTo>
                <a:close/>
              </a:path>
            </a:pathLst>
          </a:custGeom>
          <a:ln w="6350">
            <a:solidFill>
              <a:srgbClr val="231F20"/>
            </a:solidFill>
          </a:ln>
        </p:spPr>
        <p:txBody>
          <a:bodyPr wrap="square" lIns="0" tIns="0" rIns="0" bIns="0" rtlCol="0"/>
          <a:lstStyle/>
          <a:p>
            <a:endParaRPr dirty="0"/>
          </a:p>
        </p:txBody>
      </p:sp>
      <p:sp>
        <p:nvSpPr>
          <p:cNvPr id="39" name="bk object 39"/>
          <p:cNvSpPr/>
          <p:nvPr/>
        </p:nvSpPr>
        <p:spPr>
          <a:xfrm>
            <a:off x="2035839" y="3333065"/>
            <a:ext cx="163167" cy="132232"/>
          </a:xfrm>
          <a:prstGeom prst="rect">
            <a:avLst/>
          </a:prstGeom>
          <a:blipFill>
            <a:blip r:embed="rId7" cstate="print"/>
            <a:stretch>
              <a:fillRect/>
            </a:stretch>
          </a:blipFill>
        </p:spPr>
        <p:txBody>
          <a:bodyPr wrap="square" lIns="0" tIns="0" rIns="0" bIns="0" rtlCol="0"/>
          <a:lstStyle/>
          <a:p>
            <a:endParaRPr dirty="0"/>
          </a:p>
        </p:txBody>
      </p:sp>
      <p:sp>
        <p:nvSpPr>
          <p:cNvPr id="40" name="bk object 40"/>
          <p:cNvSpPr/>
          <p:nvPr/>
        </p:nvSpPr>
        <p:spPr>
          <a:xfrm>
            <a:off x="2220215" y="3333065"/>
            <a:ext cx="228420" cy="132232"/>
          </a:xfrm>
          <a:prstGeom prst="rect">
            <a:avLst/>
          </a:prstGeom>
          <a:blipFill>
            <a:blip r:embed="rId8" cstate="print"/>
            <a:stretch>
              <a:fillRect/>
            </a:stretch>
          </a:blipFill>
        </p:spPr>
        <p:txBody>
          <a:bodyPr wrap="square" lIns="0" tIns="0" rIns="0" bIns="0" rtlCol="0"/>
          <a:lstStyle/>
          <a:p>
            <a:endParaRPr dirty="0"/>
          </a:p>
        </p:txBody>
      </p:sp>
      <p:sp>
        <p:nvSpPr>
          <p:cNvPr id="2" name="Holder 2"/>
          <p:cNvSpPr>
            <a:spLocks noGrp="1"/>
          </p:cNvSpPr>
          <p:nvPr>
            <p:ph type="title"/>
          </p:nvPr>
        </p:nvSpPr>
        <p:spPr/>
        <p:txBody>
          <a:bodyPr lIns="0" tIns="0" rIns="0" bIns="0"/>
          <a:lstStyle>
            <a:lvl1pPr>
              <a:defRPr sz="8800" b="1" i="0" u="sng">
                <a:solidFill>
                  <a:srgbClr val="231F20"/>
                </a:solidFill>
                <a:latin typeface="Avenir LT Std 65 Medium"/>
                <a:cs typeface="Avenir LT Std 65 Medium"/>
              </a:defRPr>
            </a:lvl1pPr>
          </a:lstStyle>
          <a:p>
            <a:endParaRPr/>
          </a:p>
        </p:txBody>
      </p:sp>
      <p:sp>
        <p:nvSpPr>
          <p:cNvPr id="3" name="Holder 3"/>
          <p:cNvSpPr>
            <a:spLocks noGrp="1"/>
          </p:cNvSpPr>
          <p:nvPr>
            <p:ph type="body" idx="1"/>
          </p:nvPr>
        </p:nvSpPr>
        <p:spPr/>
        <p:txBody>
          <a:bodyPr lIns="0" tIns="0" rIns="0" bIns="0"/>
          <a:lstStyle>
            <a:lvl1pPr>
              <a:defRPr sz="1200" b="0" i="0">
                <a:solidFill>
                  <a:srgbClr val="231F20"/>
                </a:solidFill>
                <a:latin typeface="Avenir LT Std 35 Light"/>
                <a:cs typeface="Avenir LT Std 35 Light"/>
              </a:defRPr>
            </a:lvl1pPr>
          </a:lstStyle>
          <a:p>
            <a:endParaRPr/>
          </a:p>
        </p:txBody>
      </p:sp>
      <p:sp>
        <p:nvSpPr>
          <p:cNvPr id="4" name="Holder 4"/>
          <p:cNvSpPr>
            <a:spLocks noGrp="1"/>
          </p:cNvSpPr>
          <p:nvPr>
            <p:ph type="ftr" sz="quarter" idx="5"/>
          </p:nvPr>
        </p:nvSpPr>
        <p:spPr/>
        <p:txBody>
          <a:bodyPr lIns="0" tIns="0" rIns="0" bIns="0"/>
          <a:lstStyle>
            <a:lvl1pPr>
              <a:defRPr sz="1800" b="1" i="0">
                <a:solidFill>
                  <a:srgbClr val="DA2128"/>
                </a:solidFill>
                <a:latin typeface="Avenir LT Std 55 Roman"/>
                <a:cs typeface="Avenir LT Std 55 Roman"/>
              </a:defRPr>
            </a:lvl1pPr>
          </a:lstStyle>
          <a:p>
            <a:pPr marL="12700">
              <a:lnSpc>
                <a:spcPts val="2150"/>
              </a:lnSpc>
            </a:pPr>
            <a:r>
              <a:rPr spc="30" dirty="0"/>
              <a:t>CHAQUE </a:t>
            </a:r>
            <a:r>
              <a:rPr spc="25" dirty="0"/>
              <a:t>VOIX </a:t>
            </a:r>
            <a:r>
              <a:rPr spc="30" dirty="0"/>
              <a:t>COMPTE</a:t>
            </a:r>
            <a:r>
              <a:rPr spc="-380" dirty="0"/>
              <a:t> </a:t>
            </a:r>
            <a:r>
              <a:rPr spc="10" dirty="0"/>
              <a:t>!</a:t>
            </a:r>
          </a:p>
        </p:txBody>
      </p:sp>
      <p:sp>
        <p:nvSpPr>
          <p:cNvPr id="5" name="Holder 5"/>
          <p:cNvSpPr>
            <a:spLocks noGrp="1"/>
          </p:cNvSpPr>
          <p:nvPr>
            <p:ph type="dt" sz="half" idx="6"/>
          </p:nvPr>
        </p:nvSpPr>
        <p:spPr/>
        <p:txBody>
          <a:bodyPr lIns="0" tIns="0" rIns="0" bIns="0"/>
          <a:lstStyle>
            <a:lvl1pPr>
              <a:defRPr sz="2600" b="1" i="0">
                <a:solidFill>
                  <a:srgbClr val="231F20"/>
                </a:solidFill>
                <a:latin typeface="Avenir LT Std 55 Roman"/>
                <a:cs typeface="Avenir LT Std 55 Roman"/>
              </a:defRPr>
            </a:lvl1pPr>
          </a:lstStyle>
          <a:p>
            <a:pPr marL="12700">
              <a:lnSpc>
                <a:spcPts val="3060"/>
              </a:lnSpc>
            </a:pPr>
            <a:r>
              <a:rPr sz="1800" spc="-35" dirty="0"/>
              <a:t>LE </a:t>
            </a:r>
            <a:r>
              <a:rPr spc="-90" dirty="0"/>
              <a:t>JEUDI </a:t>
            </a:r>
            <a:r>
              <a:rPr spc="-95" dirty="0"/>
              <a:t>6 </a:t>
            </a:r>
            <a:r>
              <a:rPr spc="-110" dirty="0"/>
              <a:t>DÉCEMBRE</a:t>
            </a:r>
            <a:r>
              <a:rPr spc="-145" dirty="0"/>
              <a:t> </a:t>
            </a:r>
            <a:r>
              <a:rPr spc="-95" dirty="0"/>
              <a:t>2018</a:t>
            </a:r>
            <a:endParaRPr sz="1800"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8800" b="1" i="0" u="sng">
                <a:solidFill>
                  <a:srgbClr val="231F20"/>
                </a:solidFill>
                <a:latin typeface="Avenir LT Std 65 Medium"/>
                <a:cs typeface="Avenir LT Std 65 Medium"/>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800" b="1" i="0">
                <a:solidFill>
                  <a:srgbClr val="DA2128"/>
                </a:solidFill>
                <a:latin typeface="Avenir LT Std 55 Roman"/>
                <a:cs typeface="Avenir LT Std 55 Roman"/>
              </a:defRPr>
            </a:lvl1pPr>
          </a:lstStyle>
          <a:p>
            <a:pPr marL="12700">
              <a:lnSpc>
                <a:spcPts val="2150"/>
              </a:lnSpc>
            </a:pPr>
            <a:r>
              <a:rPr spc="30" dirty="0"/>
              <a:t>CHAQUE </a:t>
            </a:r>
            <a:r>
              <a:rPr spc="25" dirty="0"/>
              <a:t>VOIX </a:t>
            </a:r>
            <a:r>
              <a:rPr spc="30" dirty="0"/>
              <a:t>COMPTE</a:t>
            </a:r>
            <a:r>
              <a:rPr spc="-380" dirty="0"/>
              <a:t> </a:t>
            </a:r>
            <a:r>
              <a:rPr spc="10" dirty="0"/>
              <a:t>!</a:t>
            </a:r>
          </a:p>
        </p:txBody>
      </p:sp>
      <p:sp>
        <p:nvSpPr>
          <p:cNvPr id="6" name="Holder 6"/>
          <p:cNvSpPr>
            <a:spLocks noGrp="1"/>
          </p:cNvSpPr>
          <p:nvPr>
            <p:ph type="dt" sz="half" idx="6"/>
          </p:nvPr>
        </p:nvSpPr>
        <p:spPr/>
        <p:txBody>
          <a:bodyPr lIns="0" tIns="0" rIns="0" bIns="0"/>
          <a:lstStyle>
            <a:lvl1pPr>
              <a:defRPr sz="2600" b="1" i="0">
                <a:solidFill>
                  <a:srgbClr val="231F20"/>
                </a:solidFill>
                <a:latin typeface="Avenir LT Std 55 Roman"/>
                <a:cs typeface="Avenir LT Std 55 Roman"/>
              </a:defRPr>
            </a:lvl1pPr>
          </a:lstStyle>
          <a:p>
            <a:pPr marL="12700">
              <a:lnSpc>
                <a:spcPts val="3060"/>
              </a:lnSpc>
            </a:pPr>
            <a:r>
              <a:rPr sz="1800" spc="-35" dirty="0"/>
              <a:t>LE </a:t>
            </a:r>
            <a:r>
              <a:rPr spc="-90" dirty="0"/>
              <a:t>JEUDI </a:t>
            </a:r>
            <a:r>
              <a:rPr spc="-95" dirty="0"/>
              <a:t>6 </a:t>
            </a:r>
            <a:r>
              <a:rPr spc="-110" dirty="0"/>
              <a:t>DÉCEMBRE</a:t>
            </a:r>
            <a:r>
              <a:rPr spc="-145" dirty="0"/>
              <a:t> </a:t>
            </a:r>
            <a:r>
              <a:rPr spc="-95" dirty="0"/>
              <a:t>2018</a:t>
            </a:r>
            <a:endParaRPr sz="1800"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8800" b="1" i="0" u="sng">
                <a:solidFill>
                  <a:srgbClr val="231F20"/>
                </a:solidFill>
                <a:latin typeface="Avenir LT Std 65 Medium"/>
                <a:cs typeface="Avenir LT Std 65 Medium"/>
              </a:defRPr>
            </a:lvl1pPr>
          </a:lstStyle>
          <a:p>
            <a:endParaRPr/>
          </a:p>
        </p:txBody>
      </p:sp>
      <p:sp>
        <p:nvSpPr>
          <p:cNvPr id="3" name="Holder 3"/>
          <p:cNvSpPr>
            <a:spLocks noGrp="1"/>
          </p:cNvSpPr>
          <p:nvPr>
            <p:ph type="ftr" sz="quarter" idx="5"/>
          </p:nvPr>
        </p:nvSpPr>
        <p:spPr/>
        <p:txBody>
          <a:bodyPr lIns="0" tIns="0" rIns="0" bIns="0"/>
          <a:lstStyle>
            <a:lvl1pPr>
              <a:defRPr sz="1800" b="1" i="0">
                <a:solidFill>
                  <a:srgbClr val="DA2128"/>
                </a:solidFill>
                <a:latin typeface="Avenir LT Std 55 Roman"/>
                <a:cs typeface="Avenir LT Std 55 Roman"/>
              </a:defRPr>
            </a:lvl1pPr>
          </a:lstStyle>
          <a:p>
            <a:pPr marL="12700">
              <a:lnSpc>
                <a:spcPts val="2150"/>
              </a:lnSpc>
            </a:pPr>
            <a:r>
              <a:rPr spc="30" dirty="0"/>
              <a:t>CHAQUE </a:t>
            </a:r>
            <a:r>
              <a:rPr spc="25" dirty="0"/>
              <a:t>VOIX </a:t>
            </a:r>
            <a:r>
              <a:rPr spc="30" dirty="0"/>
              <a:t>COMPTE</a:t>
            </a:r>
            <a:r>
              <a:rPr spc="-380" dirty="0"/>
              <a:t> </a:t>
            </a:r>
            <a:r>
              <a:rPr spc="10" dirty="0"/>
              <a:t>!</a:t>
            </a:r>
          </a:p>
        </p:txBody>
      </p:sp>
      <p:sp>
        <p:nvSpPr>
          <p:cNvPr id="4" name="Holder 4"/>
          <p:cNvSpPr>
            <a:spLocks noGrp="1"/>
          </p:cNvSpPr>
          <p:nvPr>
            <p:ph type="dt" sz="half" idx="6"/>
          </p:nvPr>
        </p:nvSpPr>
        <p:spPr/>
        <p:txBody>
          <a:bodyPr lIns="0" tIns="0" rIns="0" bIns="0"/>
          <a:lstStyle>
            <a:lvl1pPr>
              <a:defRPr sz="2600" b="1" i="0">
                <a:solidFill>
                  <a:srgbClr val="231F20"/>
                </a:solidFill>
                <a:latin typeface="Avenir LT Std 55 Roman"/>
                <a:cs typeface="Avenir LT Std 55 Roman"/>
              </a:defRPr>
            </a:lvl1pPr>
          </a:lstStyle>
          <a:p>
            <a:pPr marL="12700">
              <a:lnSpc>
                <a:spcPts val="3060"/>
              </a:lnSpc>
            </a:pPr>
            <a:r>
              <a:rPr sz="1800" spc="-35" dirty="0"/>
              <a:t>LE </a:t>
            </a:r>
            <a:r>
              <a:rPr spc="-90" dirty="0"/>
              <a:t>JEUDI </a:t>
            </a:r>
            <a:r>
              <a:rPr spc="-95" dirty="0"/>
              <a:t>6 </a:t>
            </a:r>
            <a:r>
              <a:rPr spc="-110" dirty="0"/>
              <a:t>DÉCEMBRE</a:t>
            </a:r>
            <a:r>
              <a:rPr spc="-145" dirty="0"/>
              <a:t> </a:t>
            </a:r>
            <a:r>
              <a:rPr spc="-95" dirty="0"/>
              <a:t>2018</a:t>
            </a:r>
            <a:endParaRPr sz="1800"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800" b="1" i="0">
                <a:solidFill>
                  <a:srgbClr val="DA2128"/>
                </a:solidFill>
                <a:latin typeface="Avenir LT Std 55 Roman"/>
                <a:cs typeface="Avenir LT Std 55 Roman"/>
              </a:defRPr>
            </a:lvl1pPr>
          </a:lstStyle>
          <a:p>
            <a:pPr marL="12700">
              <a:lnSpc>
                <a:spcPts val="2150"/>
              </a:lnSpc>
            </a:pPr>
            <a:r>
              <a:rPr spc="30" dirty="0"/>
              <a:t>CHAQUE </a:t>
            </a:r>
            <a:r>
              <a:rPr spc="25" dirty="0"/>
              <a:t>VOIX </a:t>
            </a:r>
            <a:r>
              <a:rPr spc="30" dirty="0"/>
              <a:t>COMPTE</a:t>
            </a:r>
            <a:r>
              <a:rPr spc="-380" dirty="0"/>
              <a:t> </a:t>
            </a:r>
            <a:r>
              <a:rPr spc="10" dirty="0"/>
              <a:t>!</a:t>
            </a:r>
          </a:p>
        </p:txBody>
      </p:sp>
      <p:sp>
        <p:nvSpPr>
          <p:cNvPr id="3" name="Holder 3"/>
          <p:cNvSpPr>
            <a:spLocks noGrp="1"/>
          </p:cNvSpPr>
          <p:nvPr>
            <p:ph type="dt" sz="half" idx="6"/>
          </p:nvPr>
        </p:nvSpPr>
        <p:spPr/>
        <p:txBody>
          <a:bodyPr lIns="0" tIns="0" rIns="0" bIns="0"/>
          <a:lstStyle>
            <a:lvl1pPr>
              <a:defRPr sz="2600" b="1" i="0">
                <a:solidFill>
                  <a:srgbClr val="231F20"/>
                </a:solidFill>
                <a:latin typeface="Avenir LT Std 55 Roman"/>
                <a:cs typeface="Avenir LT Std 55 Roman"/>
              </a:defRPr>
            </a:lvl1pPr>
          </a:lstStyle>
          <a:p>
            <a:pPr marL="12700">
              <a:lnSpc>
                <a:spcPts val="3060"/>
              </a:lnSpc>
            </a:pPr>
            <a:r>
              <a:rPr sz="1800" spc="-35" dirty="0"/>
              <a:t>LE </a:t>
            </a:r>
            <a:r>
              <a:rPr spc="-90" dirty="0"/>
              <a:t>JEUDI </a:t>
            </a:r>
            <a:r>
              <a:rPr spc="-95" dirty="0"/>
              <a:t>6 </a:t>
            </a:r>
            <a:r>
              <a:rPr spc="-110" dirty="0"/>
              <a:t>DÉCEMBRE</a:t>
            </a:r>
            <a:r>
              <a:rPr spc="-145" dirty="0"/>
              <a:t> </a:t>
            </a:r>
            <a:r>
              <a:rPr spc="-95" dirty="0"/>
              <a:t>2018</a:t>
            </a:r>
            <a:endParaRPr sz="1800"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66299" y="142175"/>
            <a:ext cx="4051935" cy="1366520"/>
          </a:xfrm>
          <a:prstGeom prst="rect">
            <a:avLst/>
          </a:prstGeom>
        </p:spPr>
        <p:txBody>
          <a:bodyPr wrap="square" lIns="0" tIns="0" rIns="0" bIns="0">
            <a:spAutoFit/>
          </a:bodyPr>
          <a:lstStyle>
            <a:lvl1pPr>
              <a:defRPr sz="8800" b="1" i="0" u="sng">
                <a:solidFill>
                  <a:srgbClr val="231F20"/>
                </a:solidFill>
                <a:latin typeface="Avenir LT Std 65 Medium"/>
                <a:cs typeface="Avenir LT Std 65 Medium"/>
              </a:defRPr>
            </a:lvl1pPr>
          </a:lstStyle>
          <a:p>
            <a:endParaRPr/>
          </a:p>
        </p:txBody>
      </p:sp>
      <p:sp>
        <p:nvSpPr>
          <p:cNvPr id="3" name="Holder 3"/>
          <p:cNvSpPr>
            <a:spLocks noGrp="1"/>
          </p:cNvSpPr>
          <p:nvPr>
            <p:ph type="body" idx="1"/>
          </p:nvPr>
        </p:nvSpPr>
        <p:spPr>
          <a:xfrm>
            <a:off x="275300" y="5080002"/>
            <a:ext cx="4166235" cy="2189479"/>
          </a:xfrm>
          <a:prstGeom prst="rect">
            <a:avLst/>
          </a:prstGeom>
        </p:spPr>
        <p:txBody>
          <a:bodyPr wrap="square" lIns="0" tIns="0" rIns="0" bIns="0">
            <a:spAutoFit/>
          </a:bodyPr>
          <a:lstStyle>
            <a:lvl1pPr>
              <a:defRPr sz="1200" b="0" i="0">
                <a:solidFill>
                  <a:srgbClr val="231F20"/>
                </a:solidFill>
                <a:latin typeface="Avenir LT Std 35 Light"/>
                <a:cs typeface="Avenir LT Std 35 Light"/>
              </a:defRPr>
            </a:lvl1pPr>
          </a:lstStyle>
          <a:p>
            <a:endParaRPr/>
          </a:p>
        </p:txBody>
      </p:sp>
      <p:sp>
        <p:nvSpPr>
          <p:cNvPr id="4" name="Holder 4"/>
          <p:cNvSpPr>
            <a:spLocks noGrp="1"/>
          </p:cNvSpPr>
          <p:nvPr>
            <p:ph type="ftr" sz="quarter" idx="5"/>
          </p:nvPr>
        </p:nvSpPr>
        <p:spPr>
          <a:xfrm>
            <a:off x="4487299" y="10185668"/>
            <a:ext cx="2862579" cy="297815"/>
          </a:xfrm>
          <a:prstGeom prst="rect">
            <a:avLst/>
          </a:prstGeom>
        </p:spPr>
        <p:txBody>
          <a:bodyPr wrap="square" lIns="0" tIns="0" rIns="0" bIns="0">
            <a:spAutoFit/>
          </a:bodyPr>
          <a:lstStyle>
            <a:lvl1pPr>
              <a:defRPr sz="1800" b="1" i="0">
                <a:solidFill>
                  <a:srgbClr val="DA2128"/>
                </a:solidFill>
                <a:latin typeface="Avenir LT Std 55 Roman"/>
                <a:cs typeface="Avenir LT Std 55 Roman"/>
              </a:defRPr>
            </a:lvl1pPr>
          </a:lstStyle>
          <a:p>
            <a:pPr marL="12700">
              <a:lnSpc>
                <a:spcPts val="2150"/>
              </a:lnSpc>
            </a:pPr>
            <a:r>
              <a:rPr spc="30" dirty="0"/>
              <a:t>CHAQUE </a:t>
            </a:r>
            <a:r>
              <a:rPr spc="25" dirty="0"/>
              <a:t>VOIX </a:t>
            </a:r>
            <a:r>
              <a:rPr spc="30" dirty="0"/>
              <a:t>COMPTE</a:t>
            </a:r>
            <a:r>
              <a:rPr spc="-380" dirty="0"/>
              <a:t> </a:t>
            </a:r>
            <a:r>
              <a:rPr spc="10" dirty="0"/>
              <a:t>!</a:t>
            </a:r>
          </a:p>
        </p:txBody>
      </p:sp>
      <p:sp>
        <p:nvSpPr>
          <p:cNvPr id="5" name="Holder 5"/>
          <p:cNvSpPr>
            <a:spLocks noGrp="1"/>
          </p:cNvSpPr>
          <p:nvPr>
            <p:ph type="dt" sz="half" idx="6"/>
          </p:nvPr>
        </p:nvSpPr>
        <p:spPr>
          <a:xfrm>
            <a:off x="279800" y="10007775"/>
            <a:ext cx="4128135" cy="418465"/>
          </a:xfrm>
          <a:prstGeom prst="rect">
            <a:avLst/>
          </a:prstGeom>
        </p:spPr>
        <p:txBody>
          <a:bodyPr wrap="square" lIns="0" tIns="0" rIns="0" bIns="0">
            <a:spAutoFit/>
          </a:bodyPr>
          <a:lstStyle>
            <a:lvl1pPr>
              <a:defRPr sz="2600" b="1" i="0">
                <a:solidFill>
                  <a:srgbClr val="231F20"/>
                </a:solidFill>
                <a:latin typeface="Avenir LT Std 55 Roman"/>
                <a:cs typeface="Avenir LT Std 55 Roman"/>
              </a:defRPr>
            </a:lvl1pPr>
          </a:lstStyle>
          <a:p>
            <a:pPr marL="12700">
              <a:lnSpc>
                <a:spcPts val="3060"/>
              </a:lnSpc>
            </a:pPr>
            <a:r>
              <a:rPr sz="1800" spc="-35" dirty="0"/>
              <a:t>LE </a:t>
            </a:r>
            <a:r>
              <a:rPr spc="-90" dirty="0"/>
              <a:t>JEUDI </a:t>
            </a:r>
            <a:r>
              <a:rPr spc="-95" dirty="0"/>
              <a:t>6 </a:t>
            </a:r>
            <a:r>
              <a:rPr spc="-110" dirty="0"/>
              <a:t>DÉCEMBRE</a:t>
            </a:r>
            <a:r>
              <a:rPr spc="-145" dirty="0"/>
              <a:t> </a:t>
            </a:r>
            <a:r>
              <a:rPr spc="-95" dirty="0"/>
              <a:t>2018</a:t>
            </a:r>
            <a:endParaRPr sz="1800" dirty="0"/>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17" Type="http://schemas.openxmlformats.org/officeDocument/2006/relationships/tags" Target="../tags/tag117.xml"/><Relationship Id="rId21" Type="http://schemas.openxmlformats.org/officeDocument/2006/relationships/tags" Target="../tags/tag21.xml"/><Relationship Id="rId42" Type="http://schemas.openxmlformats.org/officeDocument/2006/relationships/tags" Target="../tags/tag42.xml"/><Relationship Id="rId63" Type="http://schemas.openxmlformats.org/officeDocument/2006/relationships/tags" Target="../tags/tag63.xml"/><Relationship Id="rId84" Type="http://schemas.openxmlformats.org/officeDocument/2006/relationships/tags" Target="../tags/tag84.xml"/><Relationship Id="rId138" Type="http://schemas.openxmlformats.org/officeDocument/2006/relationships/tags" Target="../tags/tag138.xml"/><Relationship Id="rId159" Type="http://schemas.openxmlformats.org/officeDocument/2006/relationships/tags" Target="../tags/tag159.xml"/><Relationship Id="rId170" Type="http://schemas.openxmlformats.org/officeDocument/2006/relationships/tags" Target="../tags/tag170.xml"/><Relationship Id="rId191" Type="http://schemas.openxmlformats.org/officeDocument/2006/relationships/tags" Target="../tags/tag191.xml"/><Relationship Id="rId205" Type="http://schemas.openxmlformats.org/officeDocument/2006/relationships/tags" Target="../tags/tag205.xml"/><Relationship Id="rId226" Type="http://schemas.openxmlformats.org/officeDocument/2006/relationships/tags" Target="../tags/tag226.xml"/><Relationship Id="rId247" Type="http://schemas.openxmlformats.org/officeDocument/2006/relationships/tags" Target="../tags/tag247.xml"/><Relationship Id="rId107" Type="http://schemas.openxmlformats.org/officeDocument/2006/relationships/tags" Target="../tags/tag107.xml"/><Relationship Id="rId268" Type="http://schemas.openxmlformats.org/officeDocument/2006/relationships/tags" Target="../tags/tag268.xml"/><Relationship Id="rId11" Type="http://schemas.openxmlformats.org/officeDocument/2006/relationships/tags" Target="../tags/tag11.xml"/><Relationship Id="rId32" Type="http://schemas.openxmlformats.org/officeDocument/2006/relationships/tags" Target="../tags/tag32.xml"/><Relationship Id="rId53" Type="http://schemas.openxmlformats.org/officeDocument/2006/relationships/tags" Target="../tags/tag53.xml"/><Relationship Id="rId74" Type="http://schemas.openxmlformats.org/officeDocument/2006/relationships/tags" Target="../tags/tag74.xml"/><Relationship Id="rId128" Type="http://schemas.openxmlformats.org/officeDocument/2006/relationships/tags" Target="../tags/tag128.xml"/><Relationship Id="rId149" Type="http://schemas.openxmlformats.org/officeDocument/2006/relationships/tags" Target="../tags/tag149.xml"/><Relationship Id="rId5" Type="http://schemas.openxmlformats.org/officeDocument/2006/relationships/tags" Target="../tags/tag5.xml"/><Relationship Id="rId95" Type="http://schemas.openxmlformats.org/officeDocument/2006/relationships/tags" Target="../tags/tag95.xml"/><Relationship Id="rId160" Type="http://schemas.openxmlformats.org/officeDocument/2006/relationships/tags" Target="../tags/tag160.xml"/><Relationship Id="rId181" Type="http://schemas.openxmlformats.org/officeDocument/2006/relationships/tags" Target="../tags/tag181.xml"/><Relationship Id="rId216" Type="http://schemas.openxmlformats.org/officeDocument/2006/relationships/tags" Target="../tags/tag216.xml"/><Relationship Id="rId237" Type="http://schemas.openxmlformats.org/officeDocument/2006/relationships/tags" Target="../tags/tag237.xml"/><Relationship Id="rId258" Type="http://schemas.openxmlformats.org/officeDocument/2006/relationships/tags" Target="../tags/tag258.xml"/><Relationship Id="rId279" Type="http://schemas.openxmlformats.org/officeDocument/2006/relationships/image" Target="../media/image9.png"/><Relationship Id="rId22" Type="http://schemas.openxmlformats.org/officeDocument/2006/relationships/tags" Target="../tags/tag22.xml"/><Relationship Id="rId43" Type="http://schemas.openxmlformats.org/officeDocument/2006/relationships/tags" Target="../tags/tag43.xml"/><Relationship Id="rId64" Type="http://schemas.openxmlformats.org/officeDocument/2006/relationships/tags" Target="../tags/tag64.xml"/><Relationship Id="rId118" Type="http://schemas.openxmlformats.org/officeDocument/2006/relationships/tags" Target="../tags/tag118.xml"/><Relationship Id="rId139" Type="http://schemas.openxmlformats.org/officeDocument/2006/relationships/tags" Target="../tags/tag139.xml"/><Relationship Id="rId85" Type="http://schemas.openxmlformats.org/officeDocument/2006/relationships/tags" Target="../tags/tag85.xml"/><Relationship Id="rId150" Type="http://schemas.openxmlformats.org/officeDocument/2006/relationships/tags" Target="../tags/tag150.xml"/><Relationship Id="rId171" Type="http://schemas.openxmlformats.org/officeDocument/2006/relationships/tags" Target="../tags/tag171.xml"/><Relationship Id="rId192" Type="http://schemas.openxmlformats.org/officeDocument/2006/relationships/tags" Target="../tags/tag192.xml"/><Relationship Id="rId206" Type="http://schemas.openxmlformats.org/officeDocument/2006/relationships/tags" Target="../tags/tag206.xml"/><Relationship Id="rId227" Type="http://schemas.openxmlformats.org/officeDocument/2006/relationships/tags" Target="../tags/tag227.xml"/><Relationship Id="rId248" Type="http://schemas.openxmlformats.org/officeDocument/2006/relationships/tags" Target="../tags/tag248.xml"/><Relationship Id="rId269" Type="http://schemas.openxmlformats.org/officeDocument/2006/relationships/tags" Target="../tags/tag269.xml"/><Relationship Id="rId12" Type="http://schemas.openxmlformats.org/officeDocument/2006/relationships/tags" Target="../tags/tag12.xml"/><Relationship Id="rId33" Type="http://schemas.openxmlformats.org/officeDocument/2006/relationships/tags" Target="../tags/tag33.xml"/><Relationship Id="rId108" Type="http://schemas.openxmlformats.org/officeDocument/2006/relationships/tags" Target="../tags/tag108.xml"/><Relationship Id="rId129" Type="http://schemas.openxmlformats.org/officeDocument/2006/relationships/tags" Target="../tags/tag129.xml"/><Relationship Id="rId280" Type="http://schemas.openxmlformats.org/officeDocument/2006/relationships/image" Target="../media/image10.jpeg"/><Relationship Id="rId54" Type="http://schemas.openxmlformats.org/officeDocument/2006/relationships/tags" Target="../tags/tag54.xml"/><Relationship Id="rId75" Type="http://schemas.openxmlformats.org/officeDocument/2006/relationships/tags" Target="../tags/tag75.xml"/><Relationship Id="rId96" Type="http://schemas.openxmlformats.org/officeDocument/2006/relationships/tags" Target="../tags/tag96.xml"/><Relationship Id="rId140" Type="http://schemas.openxmlformats.org/officeDocument/2006/relationships/tags" Target="../tags/tag140.xml"/><Relationship Id="rId161" Type="http://schemas.openxmlformats.org/officeDocument/2006/relationships/tags" Target="../tags/tag161.xml"/><Relationship Id="rId182" Type="http://schemas.openxmlformats.org/officeDocument/2006/relationships/tags" Target="../tags/tag182.xml"/><Relationship Id="rId217" Type="http://schemas.openxmlformats.org/officeDocument/2006/relationships/tags" Target="../tags/tag217.xml"/><Relationship Id="rId6" Type="http://schemas.openxmlformats.org/officeDocument/2006/relationships/tags" Target="../tags/tag6.xml"/><Relationship Id="rId238" Type="http://schemas.openxmlformats.org/officeDocument/2006/relationships/tags" Target="../tags/tag238.xml"/><Relationship Id="rId259" Type="http://schemas.openxmlformats.org/officeDocument/2006/relationships/tags" Target="../tags/tag259.xml"/><Relationship Id="rId23" Type="http://schemas.openxmlformats.org/officeDocument/2006/relationships/tags" Target="../tags/tag23.xml"/><Relationship Id="rId119" Type="http://schemas.openxmlformats.org/officeDocument/2006/relationships/tags" Target="../tags/tag119.xml"/><Relationship Id="rId270" Type="http://schemas.openxmlformats.org/officeDocument/2006/relationships/tags" Target="../tags/tag270.xml"/><Relationship Id="rId44" Type="http://schemas.openxmlformats.org/officeDocument/2006/relationships/tags" Target="../tags/tag44.xml"/><Relationship Id="rId65" Type="http://schemas.openxmlformats.org/officeDocument/2006/relationships/tags" Target="../tags/tag65.xml"/><Relationship Id="rId86" Type="http://schemas.openxmlformats.org/officeDocument/2006/relationships/tags" Target="../tags/tag86.xml"/><Relationship Id="rId130" Type="http://schemas.openxmlformats.org/officeDocument/2006/relationships/tags" Target="../tags/tag130.xml"/><Relationship Id="rId151" Type="http://schemas.openxmlformats.org/officeDocument/2006/relationships/tags" Target="../tags/tag151.xml"/><Relationship Id="rId172" Type="http://schemas.openxmlformats.org/officeDocument/2006/relationships/tags" Target="../tags/tag172.xml"/><Relationship Id="rId193" Type="http://schemas.openxmlformats.org/officeDocument/2006/relationships/tags" Target="../tags/tag193.xml"/><Relationship Id="rId202" Type="http://schemas.openxmlformats.org/officeDocument/2006/relationships/tags" Target="../tags/tag202.xml"/><Relationship Id="rId207" Type="http://schemas.openxmlformats.org/officeDocument/2006/relationships/tags" Target="../tags/tag207.xml"/><Relationship Id="rId223" Type="http://schemas.openxmlformats.org/officeDocument/2006/relationships/tags" Target="../tags/tag223.xml"/><Relationship Id="rId228" Type="http://schemas.openxmlformats.org/officeDocument/2006/relationships/tags" Target="../tags/tag228.xml"/><Relationship Id="rId244" Type="http://schemas.openxmlformats.org/officeDocument/2006/relationships/tags" Target="../tags/tag244.xml"/><Relationship Id="rId249" Type="http://schemas.openxmlformats.org/officeDocument/2006/relationships/tags" Target="../tags/tag249.xml"/><Relationship Id="rId13" Type="http://schemas.openxmlformats.org/officeDocument/2006/relationships/tags" Target="../tags/tag13.xml"/><Relationship Id="rId18" Type="http://schemas.openxmlformats.org/officeDocument/2006/relationships/tags" Target="../tags/tag18.xml"/><Relationship Id="rId39" Type="http://schemas.openxmlformats.org/officeDocument/2006/relationships/tags" Target="../tags/tag39.xml"/><Relationship Id="rId109" Type="http://schemas.openxmlformats.org/officeDocument/2006/relationships/tags" Target="../tags/tag109.xml"/><Relationship Id="rId260" Type="http://schemas.openxmlformats.org/officeDocument/2006/relationships/tags" Target="../tags/tag260.xml"/><Relationship Id="rId265" Type="http://schemas.openxmlformats.org/officeDocument/2006/relationships/tags" Target="../tags/tag265.xml"/><Relationship Id="rId34" Type="http://schemas.openxmlformats.org/officeDocument/2006/relationships/tags" Target="../tags/tag34.xml"/><Relationship Id="rId50" Type="http://schemas.openxmlformats.org/officeDocument/2006/relationships/tags" Target="../tags/tag50.xml"/><Relationship Id="rId55" Type="http://schemas.openxmlformats.org/officeDocument/2006/relationships/tags" Target="../tags/tag55.xml"/><Relationship Id="rId76" Type="http://schemas.openxmlformats.org/officeDocument/2006/relationships/tags" Target="../tags/tag76.xml"/><Relationship Id="rId97" Type="http://schemas.openxmlformats.org/officeDocument/2006/relationships/tags" Target="../tags/tag97.xml"/><Relationship Id="rId104" Type="http://schemas.openxmlformats.org/officeDocument/2006/relationships/tags" Target="../tags/tag104.xml"/><Relationship Id="rId120" Type="http://schemas.openxmlformats.org/officeDocument/2006/relationships/tags" Target="../tags/tag120.xml"/><Relationship Id="rId125" Type="http://schemas.openxmlformats.org/officeDocument/2006/relationships/tags" Target="../tags/tag125.xml"/><Relationship Id="rId141" Type="http://schemas.openxmlformats.org/officeDocument/2006/relationships/tags" Target="../tags/tag141.xml"/><Relationship Id="rId146" Type="http://schemas.openxmlformats.org/officeDocument/2006/relationships/tags" Target="../tags/tag146.xml"/><Relationship Id="rId167" Type="http://schemas.openxmlformats.org/officeDocument/2006/relationships/tags" Target="../tags/tag167.xml"/><Relationship Id="rId188" Type="http://schemas.openxmlformats.org/officeDocument/2006/relationships/tags" Target="../tags/tag188.xml"/><Relationship Id="rId7" Type="http://schemas.openxmlformats.org/officeDocument/2006/relationships/tags" Target="../tags/tag7.xml"/><Relationship Id="rId71" Type="http://schemas.openxmlformats.org/officeDocument/2006/relationships/tags" Target="../tags/tag71.xml"/><Relationship Id="rId92" Type="http://schemas.openxmlformats.org/officeDocument/2006/relationships/tags" Target="../tags/tag92.xml"/><Relationship Id="rId162" Type="http://schemas.openxmlformats.org/officeDocument/2006/relationships/tags" Target="../tags/tag162.xml"/><Relationship Id="rId183" Type="http://schemas.openxmlformats.org/officeDocument/2006/relationships/tags" Target="../tags/tag183.xml"/><Relationship Id="rId213" Type="http://schemas.openxmlformats.org/officeDocument/2006/relationships/tags" Target="../tags/tag213.xml"/><Relationship Id="rId218" Type="http://schemas.openxmlformats.org/officeDocument/2006/relationships/tags" Target="../tags/tag218.xml"/><Relationship Id="rId234" Type="http://schemas.openxmlformats.org/officeDocument/2006/relationships/tags" Target="../tags/tag234.xml"/><Relationship Id="rId239" Type="http://schemas.openxmlformats.org/officeDocument/2006/relationships/tags" Target="../tags/tag239.xml"/><Relationship Id="rId2" Type="http://schemas.openxmlformats.org/officeDocument/2006/relationships/tags" Target="../tags/tag2.xml"/><Relationship Id="rId29" Type="http://schemas.openxmlformats.org/officeDocument/2006/relationships/tags" Target="../tags/tag29.xml"/><Relationship Id="rId250" Type="http://schemas.openxmlformats.org/officeDocument/2006/relationships/tags" Target="../tags/tag250.xml"/><Relationship Id="rId255" Type="http://schemas.openxmlformats.org/officeDocument/2006/relationships/tags" Target="../tags/tag255.xml"/><Relationship Id="rId271" Type="http://schemas.openxmlformats.org/officeDocument/2006/relationships/tags" Target="../tags/tag271.xml"/><Relationship Id="rId276" Type="http://schemas.openxmlformats.org/officeDocument/2006/relationships/tags" Target="../tags/tag276.xml"/><Relationship Id="rId24" Type="http://schemas.openxmlformats.org/officeDocument/2006/relationships/tags" Target="../tags/tag24.xml"/><Relationship Id="rId40" Type="http://schemas.openxmlformats.org/officeDocument/2006/relationships/tags" Target="../tags/tag40.xml"/><Relationship Id="rId45" Type="http://schemas.openxmlformats.org/officeDocument/2006/relationships/tags" Target="../tags/tag45.xml"/><Relationship Id="rId66" Type="http://schemas.openxmlformats.org/officeDocument/2006/relationships/tags" Target="../tags/tag66.xml"/><Relationship Id="rId87" Type="http://schemas.openxmlformats.org/officeDocument/2006/relationships/tags" Target="../tags/tag87.xml"/><Relationship Id="rId110" Type="http://schemas.openxmlformats.org/officeDocument/2006/relationships/tags" Target="../tags/tag110.xml"/><Relationship Id="rId115" Type="http://schemas.openxmlformats.org/officeDocument/2006/relationships/tags" Target="../tags/tag115.xml"/><Relationship Id="rId131" Type="http://schemas.openxmlformats.org/officeDocument/2006/relationships/tags" Target="../tags/tag131.xml"/><Relationship Id="rId136" Type="http://schemas.openxmlformats.org/officeDocument/2006/relationships/tags" Target="../tags/tag136.xml"/><Relationship Id="rId157" Type="http://schemas.openxmlformats.org/officeDocument/2006/relationships/tags" Target="../tags/tag157.xml"/><Relationship Id="rId178" Type="http://schemas.openxmlformats.org/officeDocument/2006/relationships/tags" Target="../tags/tag178.xml"/><Relationship Id="rId61" Type="http://schemas.openxmlformats.org/officeDocument/2006/relationships/tags" Target="../tags/tag61.xml"/><Relationship Id="rId82" Type="http://schemas.openxmlformats.org/officeDocument/2006/relationships/tags" Target="../tags/tag82.xml"/><Relationship Id="rId152" Type="http://schemas.openxmlformats.org/officeDocument/2006/relationships/tags" Target="../tags/tag152.xml"/><Relationship Id="rId173" Type="http://schemas.openxmlformats.org/officeDocument/2006/relationships/tags" Target="../tags/tag173.xml"/><Relationship Id="rId194" Type="http://schemas.openxmlformats.org/officeDocument/2006/relationships/tags" Target="../tags/tag194.xml"/><Relationship Id="rId199" Type="http://schemas.openxmlformats.org/officeDocument/2006/relationships/tags" Target="../tags/tag199.xml"/><Relationship Id="rId203" Type="http://schemas.openxmlformats.org/officeDocument/2006/relationships/tags" Target="../tags/tag203.xml"/><Relationship Id="rId208" Type="http://schemas.openxmlformats.org/officeDocument/2006/relationships/tags" Target="../tags/tag208.xml"/><Relationship Id="rId229" Type="http://schemas.openxmlformats.org/officeDocument/2006/relationships/tags" Target="../tags/tag229.xml"/><Relationship Id="rId19" Type="http://schemas.openxmlformats.org/officeDocument/2006/relationships/tags" Target="../tags/tag19.xml"/><Relationship Id="rId224" Type="http://schemas.openxmlformats.org/officeDocument/2006/relationships/tags" Target="../tags/tag224.xml"/><Relationship Id="rId240" Type="http://schemas.openxmlformats.org/officeDocument/2006/relationships/tags" Target="../tags/tag240.xml"/><Relationship Id="rId245" Type="http://schemas.openxmlformats.org/officeDocument/2006/relationships/tags" Target="../tags/tag245.xml"/><Relationship Id="rId261" Type="http://schemas.openxmlformats.org/officeDocument/2006/relationships/tags" Target="../tags/tag261.xml"/><Relationship Id="rId266" Type="http://schemas.openxmlformats.org/officeDocument/2006/relationships/tags" Target="../tags/tag266.xml"/><Relationship Id="rId14" Type="http://schemas.openxmlformats.org/officeDocument/2006/relationships/tags" Target="../tags/tag14.xml"/><Relationship Id="rId30" Type="http://schemas.openxmlformats.org/officeDocument/2006/relationships/tags" Target="../tags/tag30.xml"/><Relationship Id="rId35" Type="http://schemas.openxmlformats.org/officeDocument/2006/relationships/tags" Target="../tags/tag35.xml"/><Relationship Id="rId56" Type="http://schemas.openxmlformats.org/officeDocument/2006/relationships/tags" Target="../tags/tag56.xml"/><Relationship Id="rId77" Type="http://schemas.openxmlformats.org/officeDocument/2006/relationships/tags" Target="../tags/tag77.xml"/><Relationship Id="rId100" Type="http://schemas.openxmlformats.org/officeDocument/2006/relationships/tags" Target="../tags/tag100.xml"/><Relationship Id="rId105" Type="http://schemas.openxmlformats.org/officeDocument/2006/relationships/tags" Target="../tags/tag105.xml"/><Relationship Id="rId126" Type="http://schemas.openxmlformats.org/officeDocument/2006/relationships/tags" Target="../tags/tag126.xml"/><Relationship Id="rId147" Type="http://schemas.openxmlformats.org/officeDocument/2006/relationships/tags" Target="../tags/tag147.xml"/><Relationship Id="rId168" Type="http://schemas.openxmlformats.org/officeDocument/2006/relationships/tags" Target="../tags/tag168.xml"/><Relationship Id="rId8" Type="http://schemas.openxmlformats.org/officeDocument/2006/relationships/tags" Target="../tags/tag8.xml"/><Relationship Id="rId51" Type="http://schemas.openxmlformats.org/officeDocument/2006/relationships/tags" Target="../tags/tag51.xml"/><Relationship Id="rId72" Type="http://schemas.openxmlformats.org/officeDocument/2006/relationships/tags" Target="../tags/tag72.xml"/><Relationship Id="rId93" Type="http://schemas.openxmlformats.org/officeDocument/2006/relationships/tags" Target="../tags/tag93.xml"/><Relationship Id="rId98" Type="http://schemas.openxmlformats.org/officeDocument/2006/relationships/tags" Target="../tags/tag98.xml"/><Relationship Id="rId121" Type="http://schemas.openxmlformats.org/officeDocument/2006/relationships/tags" Target="../tags/tag121.xml"/><Relationship Id="rId142" Type="http://schemas.openxmlformats.org/officeDocument/2006/relationships/tags" Target="../tags/tag142.xml"/><Relationship Id="rId163" Type="http://schemas.openxmlformats.org/officeDocument/2006/relationships/tags" Target="../tags/tag163.xml"/><Relationship Id="rId184" Type="http://schemas.openxmlformats.org/officeDocument/2006/relationships/tags" Target="../tags/tag184.xml"/><Relationship Id="rId189" Type="http://schemas.openxmlformats.org/officeDocument/2006/relationships/tags" Target="../tags/tag189.xml"/><Relationship Id="rId219" Type="http://schemas.openxmlformats.org/officeDocument/2006/relationships/tags" Target="../tags/tag219.xml"/><Relationship Id="rId3" Type="http://schemas.openxmlformats.org/officeDocument/2006/relationships/tags" Target="../tags/tag3.xml"/><Relationship Id="rId214" Type="http://schemas.openxmlformats.org/officeDocument/2006/relationships/tags" Target="../tags/tag214.xml"/><Relationship Id="rId230" Type="http://schemas.openxmlformats.org/officeDocument/2006/relationships/tags" Target="../tags/tag230.xml"/><Relationship Id="rId235" Type="http://schemas.openxmlformats.org/officeDocument/2006/relationships/tags" Target="../tags/tag235.xml"/><Relationship Id="rId251" Type="http://schemas.openxmlformats.org/officeDocument/2006/relationships/tags" Target="../tags/tag251.xml"/><Relationship Id="rId256" Type="http://schemas.openxmlformats.org/officeDocument/2006/relationships/tags" Target="../tags/tag256.xml"/><Relationship Id="rId277" Type="http://schemas.openxmlformats.org/officeDocument/2006/relationships/slideLayout" Target="../slideLayouts/slideLayout5.xml"/><Relationship Id="rId25" Type="http://schemas.openxmlformats.org/officeDocument/2006/relationships/tags" Target="../tags/tag25.xml"/><Relationship Id="rId46" Type="http://schemas.openxmlformats.org/officeDocument/2006/relationships/tags" Target="../tags/tag46.xml"/><Relationship Id="rId67" Type="http://schemas.openxmlformats.org/officeDocument/2006/relationships/tags" Target="../tags/tag67.xml"/><Relationship Id="rId116" Type="http://schemas.openxmlformats.org/officeDocument/2006/relationships/tags" Target="../tags/tag116.xml"/><Relationship Id="rId137" Type="http://schemas.openxmlformats.org/officeDocument/2006/relationships/tags" Target="../tags/tag137.xml"/><Relationship Id="rId158" Type="http://schemas.openxmlformats.org/officeDocument/2006/relationships/tags" Target="../tags/tag158.xml"/><Relationship Id="rId272" Type="http://schemas.openxmlformats.org/officeDocument/2006/relationships/tags" Target="../tags/tag272.xml"/><Relationship Id="rId20" Type="http://schemas.openxmlformats.org/officeDocument/2006/relationships/tags" Target="../tags/tag20.xml"/><Relationship Id="rId41" Type="http://schemas.openxmlformats.org/officeDocument/2006/relationships/tags" Target="../tags/tag41.xml"/><Relationship Id="rId62" Type="http://schemas.openxmlformats.org/officeDocument/2006/relationships/tags" Target="../tags/tag62.xml"/><Relationship Id="rId83" Type="http://schemas.openxmlformats.org/officeDocument/2006/relationships/tags" Target="../tags/tag83.xml"/><Relationship Id="rId88" Type="http://schemas.openxmlformats.org/officeDocument/2006/relationships/tags" Target="../tags/tag88.xml"/><Relationship Id="rId111" Type="http://schemas.openxmlformats.org/officeDocument/2006/relationships/tags" Target="../tags/tag111.xml"/><Relationship Id="rId132" Type="http://schemas.openxmlformats.org/officeDocument/2006/relationships/tags" Target="../tags/tag132.xml"/><Relationship Id="rId153" Type="http://schemas.openxmlformats.org/officeDocument/2006/relationships/tags" Target="../tags/tag153.xml"/><Relationship Id="rId174" Type="http://schemas.openxmlformats.org/officeDocument/2006/relationships/tags" Target="../tags/tag174.xml"/><Relationship Id="rId179" Type="http://schemas.openxmlformats.org/officeDocument/2006/relationships/tags" Target="../tags/tag179.xml"/><Relationship Id="rId195" Type="http://schemas.openxmlformats.org/officeDocument/2006/relationships/tags" Target="../tags/tag195.xml"/><Relationship Id="rId209" Type="http://schemas.openxmlformats.org/officeDocument/2006/relationships/tags" Target="../tags/tag209.xml"/><Relationship Id="rId190" Type="http://schemas.openxmlformats.org/officeDocument/2006/relationships/tags" Target="../tags/tag190.xml"/><Relationship Id="rId204" Type="http://schemas.openxmlformats.org/officeDocument/2006/relationships/tags" Target="../tags/tag204.xml"/><Relationship Id="rId220" Type="http://schemas.openxmlformats.org/officeDocument/2006/relationships/tags" Target="../tags/tag220.xml"/><Relationship Id="rId225" Type="http://schemas.openxmlformats.org/officeDocument/2006/relationships/tags" Target="../tags/tag225.xml"/><Relationship Id="rId241" Type="http://schemas.openxmlformats.org/officeDocument/2006/relationships/tags" Target="../tags/tag241.xml"/><Relationship Id="rId246" Type="http://schemas.openxmlformats.org/officeDocument/2006/relationships/tags" Target="../tags/tag246.xml"/><Relationship Id="rId267" Type="http://schemas.openxmlformats.org/officeDocument/2006/relationships/tags" Target="../tags/tag267.xml"/><Relationship Id="rId15" Type="http://schemas.openxmlformats.org/officeDocument/2006/relationships/tags" Target="../tags/tag15.xml"/><Relationship Id="rId36" Type="http://schemas.openxmlformats.org/officeDocument/2006/relationships/tags" Target="../tags/tag36.xml"/><Relationship Id="rId57" Type="http://schemas.openxmlformats.org/officeDocument/2006/relationships/tags" Target="../tags/tag57.xml"/><Relationship Id="rId106" Type="http://schemas.openxmlformats.org/officeDocument/2006/relationships/tags" Target="../tags/tag106.xml"/><Relationship Id="rId127" Type="http://schemas.openxmlformats.org/officeDocument/2006/relationships/tags" Target="../tags/tag127.xml"/><Relationship Id="rId262" Type="http://schemas.openxmlformats.org/officeDocument/2006/relationships/tags" Target="../tags/tag262.xml"/><Relationship Id="rId10" Type="http://schemas.openxmlformats.org/officeDocument/2006/relationships/tags" Target="../tags/tag10.xml"/><Relationship Id="rId31" Type="http://schemas.openxmlformats.org/officeDocument/2006/relationships/tags" Target="../tags/tag31.xml"/><Relationship Id="rId52" Type="http://schemas.openxmlformats.org/officeDocument/2006/relationships/tags" Target="../tags/tag52.xml"/><Relationship Id="rId73" Type="http://schemas.openxmlformats.org/officeDocument/2006/relationships/tags" Target="../tags/tag73.xml"/><Relationship Id="rId78" Type="http://schemas.openxmlformats.org/officeDocument/2006/relationships/tags" Target="../tags/tag78.xml"/><Relationship Id="rId94" Type="http://schemas.openxmlformats.org/officeDocument/2006/relationships/tags" Target="../tags/tag94.xml"/><Relationship Id="rId99" Type="http://schemas.openxmlformats.org/officeDocument/2006/relationships/tags" Target="../tags/tag99.xml"/><Relationship Id="rId101" Type="http://schemas.openxmlformats.org/officeDocument/2006/relationships/tags" Target="../tags/tag101.xml"/><Relationship Id="rId122" Type="http://schemas.openxmlformats.org/officeDocument/2006/relationships/tags" Target="../tags/tag122.xml"/><Relationship Id="rId143" Type="http://schemas.openxmlformats.org/officeDocument/2006/relationships/tags" Target="../tags/tag143.xml"/><Relationship Id="rId148" Type="http://schemas.openxmlformats.org/officeDocument/2006/relationships/tags" Target="../tags/tag148.xml"/><Relationship Id="rId164" Type="http://schemas.openxmlformats.org/officeDocument/2006/relationships/tags" Target="../tags/tag164.xml"/><Relationship Id="rId169" Type="http://schemas.openxmlformats.org/officeDocument/2006/relationships/tags" Target="../tags/tag169.xml"/><Relationship Id="rId185" Type="http://schemas.openxmlformats.org/officeDocument/2006/relationships/tags" Target="../tags/tag185.xml"/><Relationship Id="rId4" Type="http://schemas.openxmlformats.org/officeDocument/2006/relationships/tags" Target="../tags/tag4.xml"/><Relationship Id="rId9" Type="http://schemas.openxmlformats.org/officeDocument/2006/relationships/tags" Target="../tags/tag9.xml"/><Relationship Id="rId180" Type="http://schemas.openxmlformats.org/officeDocument/2006/relationships/tags" Target="../tags/tag180.xml"/><Relationship Id="rId210" Type="http://schemas.openxmlformats.org/officeDocument/2006/relationships/tags" Target="../tags/tag210.xml"/><Relationship Id="rId215" Type="http://schemas.openxmlformats.org/officeDocument/2006/relationships/tags" Target="../tags/tag215.xml"/><Relationship Id="rId236" Type="http://schemas.openxmlformats.org/officeDocument/2006/relationships/tags" Target="../tags/tag236.xml"/><Relationship Id="rId257" Type="http://schemas.openxmlformats.org/officeDocument/2006/relationships/tags" Target="../tags/tag257.xml"/><Relationship Id="rId278" Type="http://schemas.openxmlformats.org/officeDocument/2006/relationships/image" Target="../media/image8.png"/><Relationship Id="rId26" Type="http://schemas.openxmlformats.org/officeDocument/2006/relationships/tags" Target="../tags/tag26.xml"/><Relationship Id="rId231" Type="http://schemas.openxmlformats.org/officeDocument/2006/relationships/tags" Target="../tags/tag231.xml"/><Relationship Id="rId252" Type="http://schemas.openxmlformats.org/officeDocument/2006/relationships/tags" Target="../tags/tag252.xml"/><Relationship Id="rId273" Type="http://schemas.openxmlformats.org/officeDocument/2006/relationships/tags" Target="../tags/tag273.xml"/><Relationship Id="rId47" Type="http://schemas.openxmlformats.org/officeDocument/2006/relationships/tags" Target="../tags/tag47.xml"/><Relationship Id="rId68" Type="http://schemas.openxmlformats.org/officeDocument/2006/relationships/tags" Target="../tags/tag68.xml"/><Relationship Id="rId89" Type="http://schemas.openxmlformats.org/officeDocument/2006/relationships/tags" Target="../tags/tag89.xml"/><Relationship Id="rId112" Type="http://schemas.openxmlformats.org/officeDocument/2006/relationships/tags" Target="../tags/tag112.xml"/><Relationship Id="rId133" Type="http://schemas.openxmlformats.org/officeDocument/2006/relationships/tags" Target="../tags/tag133.xml"/><Relationship Id="rId154" Type="http://schemas.openxmlformats.org/officeDocument/2006/relationships/tags" Target="../tags/tag154.xml"/><Relationship Id="rId175" Type="http://schemas.openxmlformats.org/officeDocument/2006/relationships/tags" Target="../tags/tag175.xml"/><Relationship Id="rId196" Type="http://schemas.openxmlformats.org/officeDocument/2006/relationships/tags" Target="../tags/tag196.xml"/><Relationship Id="rId200" Type="http://schemas.openxmlformats.org/officeDocument/2006/relationships/tags" Target="../tags/tag200.xml"/><Relationship Id="rId16" Type="http://schemas.openxmlformats.org/officeDocument/2006/relationships/tags" Target="../tags/tag16.xml"/><Relationship Id="rId221" Type="http://schemas.openxmlformats.org/officeDocument/2006/relationships/tags" Target="../tags/tag221.xml"/><Relationship Id="rId242" Type="http://schemas.openxmlformats.org/officeDocument/2006/relationships/tags" Target="../tags/tag242.xml"/><Relationship Id="rId263" Type="http://schemas.openxmlformats.org/officeDocument/2006/relationships/tags" Target="../tags/tag263.xml"/><Relationship Id="rId37" Type="http://schemas.openxmlformats.org/officeDocument/2006/relationships/tags" Target="../tags/tag37.xml"/><Relationship Id="rId58" Type="http://schemas.openxmlformats.org/officeDocument/2006/relationships/tags" Target="../tags/tag58.xml"/><Relationship Id="rId79" Type="http://schemas.openxmlformats.org/officeDocument/2006/relationships/tags" Target="../tags/tag79.xml"/><Relationship Id="rId102" Type="http://schemas.openxmlformats.org/officeDocument/2006/relationships/tags" Target="../tags/tag102.xml"/><Relationship Id="rId123" Type="http://schemas.openxmlformats.org/officeDocument/2006/relationships/tags" Target="../tags/tag123.xml"/><Relationship Id="rId144" Type="http://schemas.openxmlformats.org/officeDocument/2006/relationships/tags" Target="../tags/tag144.xml"/><Relationship Id="rId90" Type="http://schemas.openxmlformats.org/officeDocument/2006/relationships/tags" Target="../tags/tag90.xml"/><Relationship Id="rId165" Type="http://schemas.openxmlformats.org/officeDocument/2006/relationships/tags" Target="../tags/tag165.xml"/><Relationship Id="rId186" Type="http://schemas.openxmlformats.org/officeDocument/2006/relationships/tags" Target="../tags/tag186.xml"/><Relationship Id="rId211" Type="http://schemas.openxmlformats.org/officeDocument/2006/relationships/tags" Target="../tags/tag211.xml"/><Relationship Id="rId232" Type="http://schemas.openxmlformats.org/officeDocument/2006/relationships/tags" Target="../tags/tag232.xml"/><Relationship Id="rId253" Type="http://schemas.openxmlformats.org/officeDocument/2006/relationships/tags" Target="../tags/tag253.xml"/><Relationship Id="rId274" Type="http://schemas.openxmlformats.org/officeDocument/2006/relationships/tags" Target="../tags/tag274.xml"/><Relationship Id="rId27" Type="http://schemas.openxmlformats.org/officeDocument/2006/relationships/tags" Target="../tags/tag27.xml"/><Relationship Id="rId48" Type="http://schemas.openxmlformats.org/officeDocument/2006/relationships/tags" Target="../tags/tag48.xml"/><Relationship Id="rId69" Type="http://schemas.openxmlformats.org/officeDocument/2006/relationships/tags" Target="../tags/tag69.xml"/><Relationship Id="rId113" Type="http://schemas.openxmlformats.org/officeDocument/2006/relationships/tags" Target="../tags/tag113.xml"/><Relationship Id="rId134" Type="http://schemas.openxmlformats.org/officeDocument/2006/relationships/tags" Target="../tags/tag134.xml"/><Relationship Id="rId80" Type="http://schemas.openxmlformats.org/officeDocument/2006/relationships/tags" Target="../tags/tag80.xml"/><Relationship Id="rId155" Type="http://schemas.openxmlformats.org/officeDocument/2006/relationships/tags" Target="../tags/tag155.xml"/><Relationship Id="rId176" Type="http://schemas.openxmlformats.org/officeDocument/2006/relationships/tags" Target="../tags/tag176.xml"/><Relationship Id="rId197" Type="http://schemas.openxmlformats.org/officeDocument/2006/relationships/tags" Target="../tags/tag197.xml"/><Relationship Id="rId201" Type="http://schemas.openxmlformats.org/officeDocument/2006/relationships/tags" Target="../tags/tag201.xml"/><Relationship Id="rId222" Type="http://schemas.openxmlformats.org/officeDocument/2006/relationships/tags" Target="../tags/tag222.xml"/><Relationship Id="rId243" Type="http://schemas.openxmlformats.org/officeDocument/2006/relationships/tags" Target="../tags/tag243.xml"/><Relationship Id="rId264" Type="http://schemas.openxmlformats.org/officeDocument/2006/relationships/tags" Target="../tags/tag264.xml"/><Relationship Id="rId17" Type="http://schemas.openxmlformats.org/officeDocument/2006/relationships/tags" Target="../tags/tag17.xml"/><Relationship Id="rId38" Type="http://schemas.openxmlformats.org/officeDocument/2006/relationships/tags" Target="../tags/tag38.xml"/><Relationship Id="rId59" Type="http://schemas.openxmlformats.org/officeDocument/2006/relationships/tags" Target="../tags/tag59.xml"/><Relationship Id="rId103" Type="http://schemas.openxmlformats.org/officeDocument/2006/relationships/tags" Target="../tags/tag103.xml"/><Relationship Id="rId124" Type="http://schemas.openxmlformats.org/officeDocument/2006/relationships/tags" Target="../tags/tag124.xml"/><Relationship Id="rId70" Type="http://schemas.openxmlformats.org/officeDocument/2006/relationships/tags" Target="../tags/tag70.xml"/><Relationship Id="rId91" Type="http://schemas.openxmlformats.org/officeDocument/2006/relationships/tags" Target="../tags/tag91.xml"/><Relationship Id="rId145" Type="http://schemas.openxmlformats.org/officeDocument/2006/relationships/tags" Target="../tags/tag145.xml"/><Relationship Id="rId166" Type="http://schemas.openxmlformats.org/officeDocument/2006/relationships/tags" Target="../tags/tag166.xml"/><Relationship Id="rId187" Type="http://schemas.openxmlformats.org/officeDocument/2006/relationships/tags" Target="../tags/tag187.xml"/><Relationship Id="rId1" Type="http://schemas.openxmlformats.org/officeDocument/2006/relationships/tags" Target="../tags/tag1.xml"/><Relationship Id="rId212" Type="http://schemas.openxmlformats.org/officeDocument/2006/relationships/tags" Target="../tags/tag212.xml"/><Relationship Id="rId233" Type="http://schemas.openxmlformats.org/officeDocument/2006/relationships/tags" Target="../tags/tag233.xml"/><Relationship Id="rId254" Type="http://schemas.openxmlformats.org/officeDocument/2006/relationships/tags" Target="../tags/tag254.xml"/><Relationship Id="rId28" Type="http://schemas.openxmlformats.org/officeDocument/2006/relationships/tags" Target="../tags/tag28.xml"/><Relationship Id="rId49" Type="http://schemas.openxmlformats.org/officeDocument/2006/relationships/tags" Target="../tags/tag49.xml"/><Relationship Id="rId114" Type="http://schemas.openxmlformats.org/officeDocument/2006/relationships/tags" Target="../tags/tag114.xml"/><Relationship Id="rId275" Type="http://schemas.openxmlformats.org/officeDocument/2006/relationships/tags" Target="../tags/tag275.xml"/><Relationship Id="rId60" Type="http://schemas.openxmlformats.org/officeDocument/2006/relationships/tags" Target="../tags/tag60.xml"/><Relationship Id="rId81" Type="http://schemas.openxmlformats.org/officeDocument/2006/relationships/tags" Target="../tags/tag81.xml"/><Relationship Id="rId135" Type="http://schemas.openxmlformats.org/officeDocument/2006/relationships/tags" Target="../tags/tag135.xml"/><Relationship Id="rId156" Type="http://schemas.openxmlformats.org/officeDocument/2006/relationships/tags" Target="../tags/tag156.xml"/><Relationship Id="rId177" Type="http://schemas.openxmlformats.org/officeDocument/2006/relationships/tags" Target="../tags/tag177.xml"/><Relationship Id="rId198" Type="http://schemas.openxmlformats.org/officeDocument/2006/relationships/tags" Target="../tags/tag198.xml"/></Relationships>
</file>

<file path=ppt/slides/_rels/slide2.xml.rels><?xml version="1.0" encoding="UTF-8" standalone="yes"?>
<Relationships xmlns="http://schemas.openxmlformats.org/package/2006/relationships"><Relationship Id="rId117" Type="http://schemas.openxmlformats.org/officeDocument/2006/relationships/tags" Target="../tags/tag393.xml"/><Relationship Id="rId21" Type="http://schemas.openxmlformats.org/officeDocument/2006/relationships/tags" Target="../tags/tag297.xml"/><Relationship Id="rId42" Type="http://schemas.openxmlformats.org/officeDocument/2006/relationships/tags" Target="../tags/tag318.xml"/><Relationship Id="rId63" Type="http://schemas.openxmlformats.org/officeDocument/2006/relationships/tags" Target="../tags/tag339.xml"/><Relationship Id="rId84" Type="http://schemas.openxmlformats.org/officeDocument/2006/relationships/tags" Target="../tags/tag360.xml"/><Relationship Id="rId138" Type="http://schemas.openxmlformats.org/officeDocument/2006/relationships/tags" Target="../tags/tag414.xml"/><Relationship Id="rId159" Type="http://schemas.openxmlformats.org/officeDocument/2006/relationships/tags" Target="../tags/tag435.xml"/><Relationship Id="rId170" Type="http://schemas.openxmlformats.org/officeDocument/2006/relationships/tags" Target="../tags/tag446.xml"/><Relationship Id="rId191" Type="http://schemas.openxmlformats.org/officeDocument/2006/relationships/tags" Target="../tags/tag467.xml"/><Relationship Id="rId205" Type="http://schemas.openxmlformats.org/officeDocument/2006/relationships/tags" Target="../tags/tag481.xml"/><Relationship Id="rId226" Type="http://schemas.openxmlformats.org/officeDocument/2006/relationships/tags" Target="../tags/tag502.xml"/><Relationship Id="rId247" Type="http://schemas.openxmlformats.org/officeDocument/2006/relationships/tags" Target="../tags/tag523.xml"/><Relationship Id="rId107" Type="http://schemas.openxmlformats.org/officeDocument/2006/relationships/tags" Target="../tags/tag383.xml"/><Relationship Id="rId268" Type="http://schemas.openxmlformats.org/officeDocument/2006/relationships/tags" Target="../tags/tag544.xml"/><Relationship Id="rId11" Type="http://schemas.openxmlformats.org/officeDocument/2006/relationships/tags" Target="../tags/tag287.xml"/><Relationship Id="rId32" Type="http://schemas.openxmlformats.org/officeDocument/2006/relationships/tags" Target="../tags/tag308.xml"/><Relationship Id="rId53" Type="http://schemas.openxmlformats.org/officeDocument/2006/relationships/tags" Target="../tags/tag329.xml"/><Relationship Id="rId74" Type="http://schemas.openxmlformats.org/officeDocument/2006/relationships/tags" Target="../tags/tag350.xml"/><Relationship Id="rId128" Type="http://schemas.openxmlformats.org/officeDocument/2006/relationships/tags" Target="../tags/tag404.xml"/><Relationship Id="rId149" Type="http://schemas.openxmlformats.org/officeDocument/2006/relationships/tags" Target="../tags/tag425.xml"/><Relationship Id="rId5" Type="http://schemas.openxmlformats.org/officeDocument/2006/relationships/tags" Target="../tags/tag281.xml"/><Relationship Id="rId95" Type="http://schemas.openxmlformats.org/officeDocument/2006/relationships/tags" Target="../tags/tag371.xml"/><Relationship Id="rId160" Type="http://schemas.openxmlformats.org/officeDocument/2006/relationships/tags" Target="../tags/tag436.xml"/><Relationship Id="rId181" Type="http://schemas.openxmlformats.org/officeDocument/2006/relationships/tags" Target="../tags/tag457.xml"/><Relationship Id="rId216" Type="http://schemas.openxmlformats.org/officeDocument/2006/relationships/tags" Target="../tags/tag492.xml"/><Relationship Id="rId237" Type="http://schemas.openxmlformats.org/officeDocument/2006/relationships/tags" Target="../tags/tag513.xml"/><Relationship Id="rId258" Type="http://schemas.openxmlformats.org/officeDocument/2006/relationships/tags" Target="../tags/tag534.xml"/><Relationship Id="rId279" Type="http://schemas.openxmlformats.org/officeDocument/2006/relationships/image" Target="../media/image14.jpeg"/><Relationship Id="rId22" Type="http://schemas.openxmlformats.org/officeDocument/2006/relationships/tags" Target="../tags/tag298.xml"/><Relationship Id="rId43" Type="http://schemas.openxmlformats.org/officeDocument/2006/relationships/tags" Target="../tags/tag319.xml"/><Relationship Id="rId64" Type="http://schemas.openxmlformats.org/officeDocument/2006/relationships/tags" Target="../tags/tag340.xml"/><Relationship Id="rId118" Type="http://schemas.openxmlformats.org/officeDocument/2006/relationships/tags" Target="../tags/tag394.xml"/><Relationship Id="rId139" Type="http://schemas.openxmlformats.org/officeDocument/2006/relationships/tags" Target="../tags/tag415.xml"/><Relationship Id="rId85" Type="http://schemas.openxmlformats.org/officeDocument/2006/relationships/tags" Target="../tags/tag361.xml"/><Relationship Id="rId150" Type="http://schemas.openxmlformats.org/officeDocument/2006/relationships/tags" Target="../tags/tag426.xml"/><Relationship Id="rId171" Type="http://schemas.openxmlformats.org/officeDocument/2006/relationships/tags" Target="../tags/tag447.xml"/><Relationship Id="rId192" Type="http://schemas.openxmlformats.org/officeDocument/2006/relationships/tags" Target="../tags/tag468.xml"/><Relationship Id="rId206" Type="http://schemas.openxmlformats.org/officeDocument/2006/relationships/tags" Target="../tags/tag482.xml"/><Relationship Id="rId227" Type="http://schemas.openxmlformats.org/officeDocument/2006/relationships/tags" Target="../tags/tag503.xml"/><Relationship Id="rId248" Type="http://schemas.openxmlformats.org/officeDocument/2006/relationships/tags" Target="../tags/tag524.xml"/><Relationship Id="rId269" Type="http://schemas.openxmlformats.org/officeDocument/2006/relationships/tags" Target="../tags/tag545.xml"/><Relationship Id="rId12" Type="http://schemas.openxmlformats.org/officeDocument/2006/relationships/tags" Target="../tags/tag288.xml"/><Relationship Id="rId33" Type="http://schemas.openxmlformats.org/officeDocument/2006/relationships/tags" Target="../tags/tag309.xml"/><Relationship Id="rId108" Type="http://schemas.openxmlformats.org/officeDocument/2006/relationships/tags" Target="../tags/tag384.xml"/><Relationship Id="rId129" Type="http://schemas.openxmlformats.org/officeDocument/2006/relationships/tags" Target="../tags/tag405.xml"/><Relationship Id="rId54" Type="http://schemas.openxmlformats.org/officeDocument/2006/relationships/tags" Target="../tags/tag330.xml"/><Relationship Id="rId75" Type="http://schemas.openxmlformats.org/officeDocument/2006/relationships/tags" Target="../tags/tag351.xml"/><Relationship Id="rId96" Type="http://schemas.openxmlformats.org/officeDocument/2006/relationships/tags" Target="../tags/tag372.xml"/><Relationship Id="rId140" Type="http://schemas.openxmlformats.org/officeDocument/2006/relationships/tags" Target="../tags/tag416.xml"/><Relationship Id="rId161" Type="http://schemas.openxmlformats.org/officeDocument/2006/relationships/tags" Target="../tags/tag437.xml"/><Relationship Id="rId182" Type="http://schemas.openxmlformats.org/officeDocument/2006/relationships/tags" Target="../tags/tag458.xml"/><Relationship Id="rId217" Type="http://schemas.openxmlformats.org/officeDocument/2006/relationships/tags" Target="../tags/tag493.xml"/><Relationship Id="rId6" Type="http://schemas.openxmlformats.org/officeDocument/2006/relationships/tags" Target="../tags/tag282.xml"/><Relationship Id="rId238" Type="http://schemas.openxmlformats.org/officeDocument/2006/relationships/tags" Target="../tags/tag514.xml"/><Relationship Id="rId259" Type="http://schemas.openxmlformats.org/officeDocument/2006/relationships/tags" Target="../tags/tag535.xml"/><Relationship Id="rId23" Type="http://schemas.openxmlformats.org/officeDocument/2006/relationships/tags" Target="../tags/tag299.xml"/><Relationship Id="rId119" Type="http://schemas.openxmlformats.org/officeDocument/2006/relationships/tags" Target="../tags/tag395.xml"/><Relationship Id="rId270" Type="http://schemas.openxmlformats.org/officeDocument/2006/relationships/tags" Target="../tags/tag546.xml"/><Relationship Id="rId44" Type="http://schemas.openxmlformats.org/officeDocument/2006/relationships/tags" Target="../tags/tag320.xml"/><Relationship Id="rId65" Type="http://schemas.openxmlformats.org/officeDocument/2006/relationships/tags" Target="../tags/tag341.xml"/><Relationship Id="rId86" Type="http://schemas.openxmlformats.org/officeDocument/2006/relationships/tags" Target="../tags/tag362.xml"/><Relationship Id="rId130" Type="http://schemas.openxmlformats.org/officeDocument/2006/relationships/tags" Target="../tags/tag406.xml"/><Relationship Id="rId151" Type="http://schemas.openxmlformats.org/officeDocument/2006/relationships/tags" Target="../tags/tag427.xml"/><Relationship Id="rId172" Type="http://schemas.openxmlformats.org/officeDocument/2006/relationships/tags" Target="../tags/tag448.xml"/><Relationship Id="rId193" Type="http://schemas.openxmlformats.org/officeDocument/2006/relationships/tags" Target="../tags/tag469.xml"/><Relationship Id="rId202" Type="http://schemas.openxmlformats.org/officeDocument/2006/relationships/tags" Target="../tags/tag478.xml"/><Relationship Id="rId207" Type="http://schemas.openxmlformats.org/officeDocument/2006/relationships/tags" Target="../tags/tag483.xml"/><Relationship Id="rId223" Type="http://schemas.openxmlformats.org/officeDocument/2006/relationships/tags" Target="../tags/tag499.xml"/><Relationship Id="rId228" Type="http://schemas.openxmlformats.org/officeDocument/2006/relationships/tags" Target="../tags/tag504.xml"/><Relationship Id="rId244" Type="http://schemas.openxmlformats.org/officeDocument/2006/relationships/tags" Target="../tags/tag520.xml"/><Relationship Id="rId249" Type="http://schemas.openxmlformats.org/officeDocument/2006/relationships/tags" Target="../tags/tag525.xml"/><Relationship Id="rId13" Type="http://schemas.openxmlformats.org/officeDocument/2006/relationships/tags" Target="../tags/tag289.xml"/><Relationship Id="rId18" Type="http://schemas.openxmlformats.org/officeDocument/2006/relationships/tags" Target="../tags/tag294.xml"/><Relationship Id="rId39" Type="http://schemas.openxmlformats.org/officeDocument/2006/relationships/tags" Target="../tags/tag315.xml"/><Relationship Id="rId109" Type="http://schemas.openxmlformats.org/officeDocument/2006/relationships/tags" Target="../tags/tag385.xml"/><Relationship Id="rId260" Type="http://schemas.openxmlformats.org/officeDocument/2006/relationships/tags" Target="../tags/tag536.xml"/><Relationship Id="rId265" Type="http://schemas.openxmlformats.org/officeDocument/2006/relationships/tags" Target="../tags/tag541.xml"/><Relationship Id="rId34" Type="http://schemas.openxmlformats.org/officeDocument/2006/relationships/tags" Target="../tags/tag310.xml"/><Relationship Id="rId50" Type="http://schemas.openxmlformats.org/officeDocument/2006/relationships/tags" Target="../tags/tag326.xml"/><Relationship Id="rId55" Type="http://schemas.openxmlformats.org/officeDocument/2006/relationships/tags" Target="../tags/tag331.xml"/><Relationship Id="rId76" Type="http://schemas.openxmlformats.org/officeDocument/2006/relationships/tags" Target="../tags/tag352.xml"/><Relationship Id="rId97" Type="http://schemas.openxmlformats.org/officeDocument/2006/relationships/tags" Target="../tags/tag373.xml"/><Relationship Id="rId104" Type="http://schemas.openxmlformats.org/officeDocument/2006/relationships/tags" Target="../tags/tag380.xml"/><Relationship Id="rId120" Type="http://schemas.openxmlformats.org/officeDocument/2006/relationships/tags" Target="../tags/tag396.xml"/><Relationship Id="rId125" Type="http://schemas.openxmlformats.org/officeDocument/2006/relationships/tags" Target="../tags/tag401.xml"/><Relationship Id="rId141" Type="http://schemas.openxmlformats.org/officeDocument/2006/relationships/tags" Target="../tags/tag417.xml"/><Relationship Id="rId146" Type="http://schemas.openxmlformats.org/officeDocument/2006/relationships/tags" Target="../tags/tag422.xml"/><Relationship Id="rId167" Type="http://schemas.openxmlformats.org/officeDocument/2006/relationships/tags" Target="../tags/tag443.xml"/><Relationship Id="rId188" Type="http://schemas.openxmlformats.org/officeDocument/2006/relationships/tags" Target="../tags/tag464.xml"/><Relationship Id="rId7" Type="http://schemas.openxmlformats.org/officeDocument/2006/relationships/tags" Target="../tags/tag283.xml"/><Relationship Id="rId71" Type="http://schemas.openxmlformats.org/officeDocument/2006/relationships/tags" Target="../tags/tag347.xml"/><Relationship Id="rId92" Type="http://schemas.openxmlformats.org/officeDocument/2006/relationships/tags" Target="../tags/tag368.xml"/><Relationship Id="rId162" Type="http://schemas.openxmlformats.org/officeDocument/2006/relationships/tags" Target="../tags/tag438.xml"/><Relationship Id="rId183" Type="http://schemas.openxmlformats.org/officeDocument/2006/relationships/tags" Target="../tags/tag459.xml"/><Relationship Id="rId213" Type="http://schemas.openxmlformats.org/officeDocument/2006/relationships/tags" Target="../tags/tag489.xml"/><Relationship Id="rId218" Type="http://schemas.openxmlformats.org/officeDocument/2006/relationships/tags" Target="../tags/tag494.xml"/><Relationship Id="rId234" Type="http://schemas.openxmlformats.org/officeDocument/2006/relationships/tags" Target="../tags/tag510.xml"/><Relationship Id="rId239" Type="http://schemas.openxmlformats.org/officeDocument/2006/relationships/tags" Target="../tags/tag515.xml"/><Relationship Id="rId2" Type="http://schemas.openxmlformats.org/officeDocument/2006/relationships/tags" Target="../tags/tag278.xml"/><Relationship Id="rId29" Type="http://schemas.openxmlformats.org/officeDocument/2006/relationships/tags" Target="../tags/tag305.xml"/><Relationship Id="rId250" Type="http://schemas.openxmlformats.org/officeDocument/2006/relationships/tags" Target="../tags/tag526.xml"/><Relationship Id="rId255" Type="http://schemas.openxmlformats.org/officeDocument/2006/relationships/tags" Target="../tags/tag531.xml"/><Relationship Id="rId271" Type="http://schemas.openxmlformats.org/officeDocument/2006/relationships/tags" Target="../tags/tag547.xml"/><Relationship Id="rId276" Type="http://schemas.openxmlformats.org/officeDocument/2006/relationships/image" Target="../media/image11.png"/><Relationship Id="rId24" Type="http://schemas.openxmlformats.org/officeDocument/2006/relationships/tags" Target="../tags/tag300.xml"/><Relationship Id="rId40" Type="http://schemas.openxmlformats.org/officeDocument/2006/relationships/tags" Target="../tags/tag316.xml"/><Relationship Id="rId45" Type="http://schemas.openxmlformats.org/officeDocument/2006/relationships/tags" Target="../tags/tag321.xml"/><Relationship Id="rId66" Type="http://schemas.openxmlformats.org/officeDocument/2006/relationships/tags" Target="../tags/tag342.xml"/><Relationship Id="rId87" Type="http://schemas.openxmlformats.org/officeDocument/2006/relationships/tags" Target="../tags/tag363.xml"/><Relationship Id="rId110" Type="http://schemas.openxmlformats.org/officeDocument/2006/relationships/tags" Target="../tags/tag386.xml"/><Relationship Id="rId115" Type="http://schemas.openxmlformats.org/officeDocument/2006/relationships/tags" Target="../tags/tag391.xml"/><Relationship Id="rId131" Type="http://schemas.openxmlformats.org/officeDocument/2006/relationships/tags" Target="../tags/tag407.xml"/><Relationship Id="rId136" Type="http://schemas.openxmlformats.org/officeDocument/2006/relationships/tags" Target="../tags/tag412.xml"/><Relationship Id="rId157" Type="http://schemas.openxmlformats.org/officeDocument/2006/relationships/tags" Target="../tags/tag433.xml"/><Relationship Id="rId178" Type="http://schemas.openxmlformats.org/officeDocument/2006/relationships/tags" Target="../tags/tag454.xml"/><Relationship Id="rId61" Type="http://schemas.openxmlformats.org/officeDocument/2006/relationships/tags" Target="../tags/tag337.xml"/><Relationship Id="rId82" Type="http://schemas.openxmlformats.org/officeDocument/2006/relationships/tags" Target="../tags/tag358.xml"/><Relationship Id="rId152" Type="http://schemas.openxmlformats.org/officeDocument/2006/relationships/tags" Target="../tags/tag428.xml"/><Relationship Id="rId173" Type="http://schemas.openxmlformats.org/officeDocument/2006/relationships/tags" Target="../tags/tag449.xml"/><Relationship Id="rId194" Type="http://schemas.openxmlformats.org/officeDocument/2006/relationships/tags" Target="../tags/tag470.xml"/><Relationship Id="rId199" Type="http://schemas.openxmlformats.org/officeDocument/2006/relationships/tags" Target="../tags/tag475.xml"/><Relationship Id="rId203" Type="http://schemas.openxmlformats.org/officeDocument/2006/relationships/tags" Target="../tags/tag479.xml"/><Relationship Id="rId208" Type="http://schemas.openxmlformats.org/officeDocument/2006/relationships/tags" Target="../tags/tag484.xml"/><Relationship Id="rId229" Type="http://schemas.openxmlformats.org/officeDocument/2006/relationships/tags" Target="../tags/tag505.xml"/><Relationship Id="rId19" Type="http://schemas.openxmlformats.org/officeDocument/2006/relationships/tags" Target="../tags/tag295.xml"/><Relationship Id="rId224" Type="http://schemas.openxmlformats.org/officeDocument/2006/relationships/tags" Target="../tags/tag500.xml"/><Relationship Id="rId240" Type="http://schemas.openxmlformats.org/officeDocument/2006/relationships/tags" Target="../tags/tag516.xml"/><Relationship Id="rId245" Type="http://schemas.openxmlformats.org/officeDocument/2006/relationships/tags" Target="../tags/tag521.xml"/><Relationship Id="rId261" Type="http://schemas.openxmlformats.org/officeDocument/2006/relationships/tags" Target="../tags/tag537.xml"/><Relationship Id="rId266" Type="http://schemas.openxmlformats.org/officeDocument/2006/relationships/tags" Target="../tags/tag542.xml"/><Relationship Id="rId14" Type="http://schemas.openxmlformats.org/officeDocument/2006/relationships/tags" Target="../tags/tag290.xml"/><Relationship Id="rId30" Type="http://schemas.openxmlformats.org/officeDocument/2006/relationships/tags" Target="../tags/tag306.xml"/><Relationship Id="rId35" Type="http://schemas.openxmlformats.org/officeDocument/2006/relationships/tags" Target="../tags/tag311.xml"/><Relationship Id="rId56" Type="http://schemas.openxmlformats.org/officeDocument/2006/relationships/tags" Target="../tags/tag332.xml"/><Relationship Id="rId77" Type="http://schemas.openxmlformats.org/officeDocument/2006/relationships/tags" Target="../tags/tag353.xml"/><Relationship Id="rId100" Type="http://schemas.openxmlformats.org/officeDocument/2006/relationships/tags" Target="../tags/tag376.xml"/><Relationship Id="rId105" Type="http://schemas.openxmlformats.org/officeDocument/2006/relationships/tags" Target="../tags/tag381.xml"/><Relationship Id="rId126" Type="http://schemas.openxmlformats.org/officeDocument/2006/relationships/tags" Target="../tags/tag402.xml"/><Relationship Id="rId147" Type="http://schemas.openxmlformats.org/officeDocument/2006/relationships/tags" Target="../tags/tag423.xml"/><Relationship Id="rId168" Type="http://schemas.openxmlformats.org/officeDocument/2006/relationships/tags" Target="../tags/tag444.xml"/><Relationship Id="rId8" Type="http://schemas.openxmlformats.org/officeDocument/2006/relationships/tags" Target="../tags/tag284.xml"/><Relationship Id="rId51" Type="http://schemas.openxmlformats.org/officeDocument/2006/relationships/tags" Target="../tags/tag327.xml"/><Relationship Id="rId72" Type="http://schemas.openxmlformats.org/officeDocument/2006/relationships/tags" Target="../tags/tag348.xml"/><Relationship Id="rId93" Type="http://schemas.openxmlformats.org/officeDocument/2006/relationships/tags" Target="../tags/tag369.xml"/><Relationship Id="rId98" Type="http://schemas.openxmlformats.org/officeDocument/2006/relationships/tags" Target="../tags/tag374.xml"/><Relationship Id="rId121" Type="http://schemas.openxmlformats.org/officeDocument/2006/relationships/tags" Target="../tags/tag397.xml"/><Relationship Id="rId142" Type="http://schemas.openxmlformats.org/officeDocument/2006/relationships/tags" Target="../tags/tag418.xml"/><Relationship Id="rId163" Type="http://schemas.openxmlformats.org/officeDocument/2006/relationships/tags" Target="../tags/tag439.xml"/><Relationship Id="rId184" Type="http://schemas.openxmlformats.org/officeDocument/2006/relationships/tags" Target="../tags/tag460.xml"/><Relationship Id="rId189" Type="http://schemas.openxmlformats.org/officeDocument/2006/relationships/tags" Target="../tags/tag465.xml"/><Relationship Id="rId219" Type="http://schemas.openxmlformats.org/officeDocument/2006/relationships/tags" Target="../tags/tag495.xml"/><Relationship Id="rId3" Type="http://schemas.openxmlformats.org/officeDocument/2006/relationships/tags" Target="../tags/tag279.xml"/><Relationship Id="rId214" Type="http://schemas.openxmlformats.org/officeDocument/2006/relationships/tags" Target="../tags/tag490.xml"/><Relationship Id="rId230" Type="http://schemas.openxmlformats.org/officeDocument/2006/relationships/tags" Target="../tags/tag506.xml"/><Relationship Id="rId235" Type="http://schemas.openxmlformats.org/officeDocument/2006/relationships/tags" Target="../tags/tag511.xml"/><Relationship Id="rId251" Type="http://schemas.openxmlformats.org/officeDocument/2006/relationships/tags" Target="../tags/tag527.xml"/><Relationship Id="rId256" Type="http://schemas.openxmlformats.org/officeDocument/2006/relationships/tags" Target="../tags/tag532.xml"/><Relationship Id="rId277" Type="http://schemas.openxmlformats.org/officeDocument/2006/relationships/image" Target="../media/image12.png"/><Relationship Id="rId25" Type="http://schemas.openxmlformats.org/officeDocument/2006/relationships/tags" Target="../tags/tag301.xml"/><Relationship Id="rId46" Type="http://schemas.openxmlformats.org/officeDocument/2006/relationships/tags" Target="../tags/tag322.xml"/><Relationship Id="rId67" Type="http://schemas.openxmlformats.org/officeDocument/2006/relationships/tags" Target="../tags/tag343.xml"/><Relationship Id="rId116" Type="http://schemas.openxmlformats.org/officeDocument/2006/relationships/tags" Target="../tags/tag392.xml"/><Relationship Id="rId137" Type="http://schemas.openxmlformats.org/officeDocument/2006/relationships/tags" Target="../tags/tag413.xml"/><Relationship Id="rId158" Type="http://schemas.openxmlformats.org/officeDocument/2006/relationships/tags" Target="../tags/tag434.xml"/><Relationship Id="rId272" Type="http://schemas.openxmlformats.org/officeDocument/2006/relationships/tags" Target="../tags/tag548.xml"/><Relationship Id="rId20" Type="http://schemas.openxmlformats.org/officeDocument/2006/relationships/tags" Target="../tags/tag296.xml"/><Relationship Id="rId41" Type="http://schemas.openxmlformats.org/officeDocument/2006/relationships/tags" Target="../tags/tag317.xml"/><Relationship Id="rId62" Type="http://schemas.openxmlformats.org/officeDocument/2006/relationships/tags" Target="../tags/tag338.xml"/><Relationship Id="rId83" Type="http://schemas.openxmlformats.org/officeDocument/2006/relationships/tags" Target="../tags/tag359.xml"/><Relationship Id="rId88" Type="http://schemas.openxmlformats.org/officeDocument/2006/relationships/tags" Target="../tags/tag364.xml"/><Relationship Id="rId111" Type="http://schemas.openxmlformats.org/officeDocument/2006/relationships/tags" Target="../tags/tag387.xml"/><Relationship Id="rId132" Type="http://schemas.openxmlformats.org/officeDocument/2006/relationships/tags" Target="../tags/tag408.xml"/><Relationship Id="rId153" Type="http://schemas.openxmlformats.org/officeDocument/2006/relationships/tags" Target="../tags/tag429.xml"/><Relationship Id="rId174" Type="http://schemas.openxmlformats.org/officeDocument/2006/relationships/tags" Target="../tags/tag450.xml"/><Relationship Id="rId179" Type="http://schemas.openxmlformats.org/officeDocument/2006/relationships/tags" Target="../tags/tag455.xml"/><Relationship Id="rId195" Type="http://schemas.openxmlformats.org/officeDocument/2006/relationships/tags" Target="../tags/tag471.xml"/><Relationship Id="rId209" Type="http://schemas.openxmlformats.org/officeDocument/2006/relationships/tags" Target="../tags/tag485.xml"/><Relationship Id="rId190" Type="http://schemas.openxmlformats.org/officeDocument/2006/relationships/tags" Target="../tags/tag466.xml"/><Relationship Id="rId204" Type="http://schemas.openxmlformats.org/officeDocument/2006/relationships/tags" Target="../tags/tag480.xml"/><Relationship Id="rId220" Type="http://schemas.openxmlformats.org/officeDocument/2006/relationships/tags" Target="../tags/tag496.xml"/><Relationship Id="rId225" Type="http://schemas.openxmlformats.org/officeDocument/2006/relationships/tags" Target="../tags/tag501.xml"/><Relationship Id="rId241" Type="http://schemas.openxmlformats.org/officeDocument/2006/relationships/tags" Target="../tags/tag517.xml"/><Relationship Id="rId246" Type="http://schemas.openxmlformats.org/officeDocument/2006/relationships/tags" Target="../tags/tag522.xml"/><Relationship Id="rId267" Type="http://schemas.openxmlformats.org/officeDocument/2006/relationships/tags" Target="../tags/tag543.xml"/><Relationship Id="rId15" Type="http://schemas.openxmlformats.org/officeDocument/2006/relationships/tags" Target="../tags/tag291.xml"/><Relationship Id="rId36" Type="http://schemas.openxmlformats.org/officeDocument/2006/relationships/tags" Target="../tags/tag312.xml"/><Relationship Id="rId57" Type="http://schemas.openxmlformats.org/officeDocument/2006/relationships/tags" Target="../tags/tag333.xml"/><Relationship Id="rId106" Type="http://schemas.openxmlformats.org/officeDocument/2006/relationships/tags" Target="../tags/tag382.xml"/><Relationship Id="rId127" Type="http://schemas.openxmlformats.org/officeDocument/2006/relationships/tags" Target="../tags/tag403.xml"/><Relationship Id="rId262" Type="http://schemas.openxmlformats.org/officeDocument/2006/relationships/tags" Target="../tags/tag538.xml"/><Relationship Id="rId10" Type="http://schemas.openxmlformats.org/officeDocument/2006/relationships/tags" Target="../tags/tag286.xml"/><Relationship Id="rId31" Type="http://schemas.openxmlformats.org/officeDocument/2006/relationships/tags" Target="../tags/tag307.xml"/><Relationship Id="rId52" Type="http://schemas.openxmlformats.org/officeDocument/2006/relationships/tags" Target="../tags/tag328.xml"/><Relationship Id="rId73" Type="http://schemas.openxmlformats.org/officeDocument/2006/relationships/tags" Target="../tags/tag349.xml"/><Relationship Id="rId78" Type="http://schemas.openxmlformats.org/officeDocument/2006/relationships/tags" Target="../tags/tag354.xml"/><Relationship Id="rId94" Type="http://schemas.openxmlformats.org/officeDocument/2006/relationships/tags" Target="../tags/tag370.xml"/><Relationship Id="rId99" Type="http://schemas.openxmlformats.org/officeDocument/2006/relationships/tags" Target="../tags/tag375.xml"/><Relationship Id="rId101" Type="http://schemas.openxmlformats.org/officeDocument/2006/relationships/tags" Target="../tags/tag377.xml"/><Relationship Id="rId122" Type="http://schemas.openxmlformats.org/officeDocument/2006/relationships/tags" Target="../tags/tag398.xml"/><Relationship Id="rId143" Type="http://schemas.openxmlformats.org/officeDocument/2006/relationships/tags" Target="../tags/tag419.xml"/><Relationship Id="rId148" Type="http://schemas.openxmlformats.org/officeDocument/2006/relationships/tags" Target="../tags/tag424.xml"/><Relationship Id="rId164" Type="http://schemas.openxmlformats.org/officeDocument/2006/relationships/tags" Target="../tags/tag440.xml"/><Relationship Id="rId169" Type="http://schemas.openxmlformats.org/officeDocument/2006/relationships/tags" Target="../tags/tag445.xml"/><Relationship Id="rId185" Type="http://schemas.openxmlformats.org/officeDocument/2006/relationships/tags" Target="../tags/tag461.xml"/><Relationship Id="rId4" Type="http://schemas.openxmlformats.org/officeDocument/2006/relationships/tags" Target="../tags/tag280.xml"/><Relationship Id="rId9" Type="http://schemas.openxmlformats.org/officeDocument/2006/relationships/tags" Target="../tags/tag285.xml"/><Relationship Id="rId180" Type="http://schemas.openxmlformats.org/officeDocument/2006/relationships/tags" Target="../tags/tag456.xml"/><Relationship Id="rId210" Type="http://schemas.openxmlformats.org/officeDocument/2006/relationships/tags" Target="../tags/tag486.xml"/><Relationship Id="rId215" Type="http://schemas.openxmlformats.org/officeDocument/2006/relationships/tags" Target="../tags/tag491.xml"/><Relationship Id="rId236" Type="http://schemas.openxmlformats.org/officeDocument/2006/relationships/tags" Target="../tags/tag512.xml"/><Relationship Id="rId257" Type="http://schemas.openxmlformats.org/officeDocument/2006/relationships/tags" Target="../tags/tag533.xml"/><Relationship Id="rId278" Type="http://schemas.openxmlformats.org/officeDocument/2006/relationships/image" Target="../media/image13.jpeg"/><Relationship Id="rId26" Type="http://schemas.openxmlformats.org/officeDocument/2006/relationships/tags" Target="../tags/tag302.xml"/><Relationship Id="rId231" Type="http://schemas.openxmlformats.org/officeDocument/2006/relationships/tags" Target="../tags/tag507.xml"/><Relationship Id="rId252" Type="http://schemas.openxmlformats.org/officeDocument/2006/relationships/tags" Target="../tags/tag528.xml"/><Relationship Id="rId273" Type="http://schemas.openxmlformats.org/officeDocument/2006/relationships/tags" Target="../tags/tag549.xml"/><Relationship Id="rId47" Type="http://schemas.openxmlformats.org/officeDocument/2006/relationships/tags" Target="../tags/tag323.xml"/><Relationship Id="rId68" Type="http://schemas.openxmlformats.org/officeDocument/2006/relationships/tags" Target="../tags/tag344.xml"/><Relationship Id="rId89" Type="http://schemas.openxmlformats.org/officeDocument/2006/relationships/tags" Target="../tags/tag365.xml"/><Relationship Id="rId112" Type="http://schemas.openxmlformats.org/officeDocument/2006/relationships/tags" Target="../tags/tag388.xml"/><Relationship Id="rId133" Type="http://schemas.openxmlformats.org/officeDocument/2006/relationships/tags" Target="../tags/tag409.xml"/><Relationship Id="rId154" Type="http://schemas.openxmlformats.org/officeDocument/2006/relationships/tags" Target="../tags/tag430.xml"/><Relationship Id="rId175" Type="http://schemas.openxmlformats.org/officeDocument/2006/relationships/tags" Target="../tags/tag451.xml"/><Relationship Id="rId196" Type="http://schemas.openxmlformats.org/officeDocument/2006/relationships/tags" Target="../tags/tag472.xml"/><Relationship Id="rId200" Type="http://schemas.openxmlformats.org/officeDocument/2006/relationships/tags" Target="../tags/tag476.xml"/><Relationship Id="rId16" Type="http://schemas.openxmlformats.org/officeDocument/2006/relationships/tags" Target="../tags/tag292.xml"/><Relationship Id="rId221" Type="http://schemas.openxmlformats.org/officeDocument/2006/relationships/tags" Target="../tags/tag497.xml"/><Relationship Id="rId242" Type="http://schemas.openxmlformats.org/officeDocument/2006/relationships/tags" Target="../tags/tag518.xml"/><Relationship Id="rId263" Type="http://schemas.openxmlformats.org/officeDocument/2006/relationships/tags" Target="../tags/tag539.xml"/><Relationship Id="rId37" Type="http://schemas.openxmlformats.org/officeDocument/2006/relationships/tags" Target="../tags/tag313.xml"/><Relationship Id="rId58" Type="http://schemas.openxmlformats.org/officeDocument/2006/relationships/tags" Target="../tags/tag334.xml"/><Relationship Id="rId79" Type="http://schemas.openxmlformats.org/officeDocument/2006/relationships/tags" Target="../tags/tag355.xml"/><Relationship Id="rId102" Type="http://schemas.openxmlformats.org/officeDocument/2006/relationships/tags" Target="../tags/tag378.xml"/><Relationship Id="rId123" Type="http://schemas.openxmlformats.org/officeDocument/2006/relationships/tags" Target="../tags/tag399.xml"/><Relationship Id="rId144" Type="http://schemas.openxmlformats.org/officeDocument/2006/relationships/tags" Target="../tags/tag420.xml"/><Relationship Id="rId90" Type="http://schemas.openxmlformats.org/officeDocument/2006/relationships/tags" Target="../tags/tag366.xml"/><Relationship Id="rId165" Type="http://schemas.openxmlformats.org/officeDocument/2006/relationships/tags" Target="../tags/tag441.xml"/><Relationship Id="rId186" Type="http://schemas.openxmlformats.org/officeDocument/2006/relationships/tags" Target="../tags/tag462.xml"/><Relationship Id="rId211" Type="http://schemas.openxmlformats.org/officeDocument/2006/relationships/tags" Target="../tags/tag487.xml"/><Relationship Id="rId232" Type="http://schemas.openxmlformats.org/officeDocument/2006/relationships/tags" Target="../tags/tag508.xml"/><Relationship Id="rId253" Type="http://schemas.openxmlformats.org/officeDocument/2006/relationships/tags" Target="../tags/tag529.xml"/><Relationship Id="rId274" Type="http://schemas.openxmlformats.org/officeDocument/2006/relationships/tags" Target="../tags/tag550.xml"/><Relationship Id="rId27" Type="http://schemas.openxmlformats.org/officeDocument/2006/relationships/tags" Target="../tags/tag303.xml"/><Relationship Id="rId48" Type="http://schemas.openxmlformats.org/officeDocument/2006/relationships/tags" Target="../tags/tag324.xml"/><Relationship Id="rId69" Type="http://schemas.openxmlformats.org/officeDocument/2006/relationships/tags" Target="../tags/tag345.xml"/><Relationship Id="rId113" Type="http://schemas.openxmlformats.org/officeDocument/2006/relationships/tags" Target="../tags/tag389.xml"/><Relationship Id="rId134" Type="http://schemas.openxmlformats.org/officeDocument/2006/relationships/tags" Target="../tags/tag410.xml"/><Relationship Id="rId80" Type="http://schemas.openxmlformats.org/officeDocument/2006/relationships/tags" Target="../tags/tag356.xml"/><Relationship Id="rId155" Type="http://schemas.openxmlformats.org/officeDocument/2006/relationships/tags" Target="../tags/tag431.xml"/><Relationship Id="rId176" Type="http://schemas.openxmlformats.org/officeDocument/2006/relationships/tags" Target="../tags/tag452.xml"/><Relationship Id="rId197" Type="http://schemas.openxmlformats.org/officeDocument/2006/relationships/tags" Target="../tags/tag473.xml"/><Relationship Id="rId201" Type="http://schemas.openxmlformats.org/officeDocument/2006/relationships/tags" Target="../tags/tag477.xml"/><Relationship Id="rId222" Type="http://schemas.openxmlformats.org/officeDocument/2006/relationships/tags" Target="../tags/tag498.xml"/><Relationship Id="rId243" Type="http://schemas.openxmlformats.org/officeDocument/2006/relationships/tags" Target="../tags/tag519.xml"/><Relationship Id="rId264" Type="http://schemas.openxmlformats.org/officeDocument/2006/relationships/tags" Target="../tags/tag540.xml"/><Relationship Id="rId17" Type="http://schemas.openxmlformats.org/officeDocument/2006/relationships/tags" Target="../tags/tag293.xml"/><Relationship Id="rId38" Type="http://schemas.openxmlformats.org/officeDocument/2006/relationships/tags" Target="../tags/tag314.xml"/><Relationship Id="rId59" Type="http://schemas.openxmlformats.org/officeDocument/2006/relationships/tags" Target="../tags/tag335.xml"/><Relationship Id="rId103" Type="http://schemas.openxmlformats.org/officeDocument/2006/relationships/tags" Target="../tags/tag379.xml"/><Relationship Id="rId124" Type="http://schemas.openxmlformats.org/officeDocument/2006/relationships/tags" Target="../tags/tag400.xml"/><Relationship Id="rId70" Type="http://schemas.openxmlformats.org/officeDocument/2006/relationships/tags" Target="../tags/tag346.xml"/><Relationship Id="rId91" Type="http://schemas.openxmlformats.org/officeDocument/2006/relationships/tags" Target="../tags/tag367.xml"/><Relationship Id="rId145" Type="http://schemas.openxmlformats.org/officeDocument/2006/relationships/tags" Target="../tags/tag421.xml"/><Relationship Id="rId166" Type="http://schemas.openxmlformats.org/officeDocument/2006/relationships/tags" Target="../tags/tag442.xml"/><Relationship Id="rId187" Type="http://schemas.openxmlformats.org/officeDocument/2006/relationships/tags" Target="../tags/tag463.xml"/><Relationship Id="rId1" Type="http://schemas.openxmlformats.org/officeDocument/2006/relationships/tags" Target="../tags/tag277.xml"/><Relationship Id="rId212" Type="http://schemas.openxmlformats.org/officeDocument/2006/relationships/tags" Target="../tags/tag488.xml"/><Relationship Id="rId233" Type="http://schemas.openxmlformats.org/officeDocument/2006/relationships/tags" Target="../tags/tag509.xml"/><Relationship Id="rId254" Type="http://schemas.openxmlformats.org/officeDocument/2006/relationships/tags" Target="../tags/tag530.xml"/><Relationship Id="rId28" Type="http://schemas.openxmlformats.org/officeDocument/2006/relationships/tags" Target="../tags/tag304.xml"/><Relationship Id="rId49" Type="http://schemas.openxmlformats.org/officeDocument/2006/relationships/tags" Target="../tags/tag325.xml"/><Relationship Id="rId114" Type="http://schemas.openxmlformats.org/officeDocument/2006/relationships/tags" Target="../tags/tag390.xml"/><Relationship Id="rId275" Type="http://schemas.openxmlformats.org/officeDocument/2006/relationships/slideLayout" Target="../slideLayouts/slideLayout5.xml"/><Relationship Id="rId60" Type="http://schemas.openxmlformats.org/officeDocument/2006/relationships/tags" Target="../tags/tag336.xml"/><Relationship Id="rId81" Type="http://schemas.openxmlformats.org/officeDocument/2006/relationships/tags" Target="../tags/tag357.xml"/><Relationship Id="rId135" Type="http://schemas.openxmlformats.org/officeDocument/2006/relationships/tags" Target="../tags/tag411.xml"/><Relationship Id="rId156" Type="http://schemas.openxmlformats.org/officeDocument/2006/relationships/tags" Target="../tags/tag432.xml"/><Relationship Id="rId177" Type="http://schemas.openxmlformats.org/officeDocument/2006/relationships/tags" Target="../tags/tag453.xml"/><Relationship Id="rId198" Type="http://schemas.openxmlformats.org/officeDocument/2006/relationships/tags" Target="../tags/tag474.xml"/></Relationships>
</file>

<file path=ppt/slides/_rels/slide3.xml.rels><?xml version="1.0" encoding="UTF-8" standalone="yes"?>
<Relationships xmlns="http://schemas.openxmlformats.org/package/2006/relationships"><Relationship Id="rId117" Type="http://schemas.openxmlformats.org/officeDocument/2006/relationships/tags" Target="../tags/tag667.xml"/><Relationship Id="rId21" Type="http://schemas.openxmlformats.org/officeDocument/2006/relationships/tags" Target="../tags/tag571.xml"/><Relationship Id="rId42" Type="http://schemas.openxmlformats.org/officeDocument/2006/relationships/tags" Target="../tags/tag592.xml"/><Relationship Id="rId63" Type="http://schemas.openxmlformats.org/officeDocument/2006/relationships/tags" Target="../tags/tag613.xml"/><Relationship Id="rId84" Type="http://schemas.openxmlformats.org/officeDocument/2006/relationships/tags" Target="../tags/tag634.xml"/><Relationship Id="rId138" Type="http://schemas.openxmlformats.org/officeDocument/2006/relationships/tags" Target="../tags/tag688.xml"/><Relationship Id="rId159" Type="http://schemas.openxmlformats.org/officeDocument/2006/relationships/tags" Target="../tags/tag709.xml"/><Relationship Id="rId170" Type="http://schemas.openxmlformats.org/officeDocument/2006/relationships/tags" Target="../tags/tag720.xml"/><Relationship Id="rId191" Type="http://schemas.openxmlformats.org/officeDocument/2006/relationships/tags" Target="../tags/tag741.xml"/><Relationship Id="rId205" Type="http://schemas.openxmlformats.org/officeDocument/2006/relationships/tags" Target="../tags/tag755.xml"/><Relationship Id="rId226" Type="http://schemas.openxmlformats.org/officeDocument/2006/relationships/tags" Target="../tags/tag776.xml"/><Relationship Id="rId247" Type="http://schemas.openxmlformats.org/officeDocument/2006/relationships/tags" Target="../tags/tag797.xml"/><Relationship Id="rId107" Type="http://schemas.openxmlformats.org/officeDocument/2006/relationships/tags" Target="../tags/tag657.xml"/><Relationship Id="rId268" Type="http://schemas.openxmlformats.org/officeDocument/2006/relationships/tags" Target="../tags/tag818.xml"/><Relationship Id="rId11" Type="http://schemas.openxmlformats.org/officeDocument/2006/relationships/tags" Target="../tags/tag561.xml"/><Relationship Id="rId32" Type="http://schemas.openxmlformats.org/officeDocument/2006/relationships/tags" Target="../tags/tag582.xml"/><Relationship Id="rId53" Type="http://schemas.openxmlformats.org/officeDocument/2006/relationships/tags" Target="../tags/tag603.xml"/><Relationship Id="rId74" Type="http://schemas.openxmlformats.org/officeDocument/2006/relationships/tags" Target="../tags/tag624.xml"/><Relationship Id="rId128" Type="http://schemas.openxmlformats.org/officeDocument/2006/relationships/tags" Target="../tags/tag678.xml"/><Relationship Id="rId149" Type="http://schemas.openxmlformats.org/officeDocument/2006/relationships/tags" Target="../tags/tag699.xml"/><Relationship Id="rId5" Type="http://schemas.openxmlformats.org/officeDocument/2006/relationships/tags" Target="../tags/tag555.xml"/><Relationship Id="rId95" Type="http://schemas.openxmlformats.org/officeDocument/2006/relationships/tags" Target="../tags/tag645.xml"/><Relationship Id="rId160" Type="http://schemas.openxmlformats.org/officeDocument/2006/relationships/tags" Target="../tags/tag710.xml"/><Relationship Id="rId181" Type="http://schemas.openxmlformats.org/officeDocument/2006/relationships/tags" Target="../tags/tag731.xml"/><Relationship Id="rId216" Type="http://schemas.openxmlformats.org/officeDocument/2006/relationships/tags" Target="../tags/tag766.xml"/><Relationship Id="rId237" Type="http://schemas.openxmlformats.org/officeDocument/2006/relationships/tags" Target="../tags/tag787.xml"/><Relationship Id="rId258" Type="http://schemas.openxmlformats.org/officeDocument/2006/relationships/tags" Target="../tags/tag808.xml"/><Relationship Id="rId22" Type="http://schemas.openxmlformats.org/officeDocument/2006/relationships/tags" Target="../tags/tag572.xml"/><Relationship Id="rId43" Type="http://schemas.openxmlformats.org/officeDocument/2006/relationships/tags" Target="../tags/tag593.xml"/><Relationship Id="rId64" Type="http://schemas.openxmlformats.org/officeDocument/2006/relationships/tags" Target="../tags/tag614.xml"/><Relationship Id="rId118" Type="http://schemas.openxmlformats.org/officeDocument/2006/relationships/tags" Target="../tags/tag668.xml"/><Relationship Id="rId139" Type="http://schemas.openxmlformats.org/officeDocument/2006/relationships/tags" Target="../tags/tag689.xml"/><Relationship Id="rId85" Type="http://schemas.openxmlformats.org/officeDocument/2006/relationships/tags" Target="../tags/tag635.xml"/><Relationship Id="rId150" Type="http://schemas.openxmlformats.org/officeDocument/2006/relationships/tags" Target="../tags/tag700.xml"/><Relationship Id="rId171" Type="http://schemas.openxmlformats.org/officeDocument/2006/relationships/tags" Target="../tags/tag721.xml"/><Relationship Id="rId192" Type="http://schemas.openxmlformats.org/officeDocument/2006/relationships/tags" Target="../tags/tag742.xml"/><Relationship Id="rId206" Type="http://schemas.openxmlformats.org/officeDocument/2006/relationships/tags" Target="../tags/tag756.xml"/><Relationship Id="rId227" Type="http://schemas.openxmlformats.org/officeDocument/2006/relationships/tags" Target="../tags/tag777.xml"/><Relationship Id="rId248" Type="http://schemas.openxmlformats.org/officeDocument/2006/relationships/tags" Target="../tags/tag798.xml"/><Relationship Id="rId269" Type="http://schemas.openxmlformats.org/officeDocument/2006/relationships/tags" Target="../tags/tag819.xml"/><Relationship Id="rId12" Type="http://schemas.openxmlformats.org/officeDocument/2006/relationships/tags" Target="../tags/tag562.xml"/><Relationship Id="rId33" Type="http://schemas.openxmlformats.org/officeDocument/2006/relationships/tags" Target="../tags/tag583.xml"/><Relationship Id="rId108" Type="http://schemas.openxmlformats.org/officeDocument/2006/relationships/tags" Target="../tags/tag658.xml"/><Relationship Id="rId129" Type="http://schemas.openxmlformats.org/officeDocument/2006/relationships/tags" Target="../tags/tag679.xml"/><Relationship Id="rId54" Type="http://schemas.openxmlformats.org/officeDocument/2006/relationships/tags" Target="../tags/tag604.xml"/><Relationship Id="rId75" Type="http://schemas.openxmlformats.org/officeDocument/2006/relationships/tags" Target="../tags/tag625.xml"/><Relationship Id="rId96" Type="http://schemas.openxmlformats.org/officeDocument/2006/relationships/tags" Target="../tags/tag646.xml"/><Relationship Id="rId140" Type="http://schemas.openxmlformats.org/officeDocument/2006/relationships/tags" Target="../tags/tag690.xml"/><Relationship Id="rId161" Type="http://schemas.openxmlformats.org/officeDocument/2006/relationships/tags" Target="../tags/tag711.xml"/><Relationship Id="rId182" Type="http://schemas.openxmlformats.org/officeDocument/2006/relationships/tags" Target="../tags/tag732.xml"/><Relationship Id="rId217" Type="http://schemas.openxmlformats.org/officeDocument/2006/relationships/tags" Target="../tags/tag767.xml"/><Relationship Id="rId6" Type="http://schemas.openxmlformats.org/officeDocument/2006/relationships/tags" Target="../tags/tag556.xml"/><Relationship Id="rId238" Type="http://schemas.openxmlformats.org/officeDocument/2006/relationships/tags" Target="../tags/tag788.xml"/><Relationship Id="rId259" Type="http://schemas.openxmlformats.org/officeDocument/2006/relationships/tags" Target="../tags/tag809.xml"/><Relationship Id="rId23" Type="http://schemas.openxmlformats.org/officeDocument/2006/relationships/tags" Target="../tags/tag573.xml"/><Relationship Id="rId119" Type="http://schemas.openxmlformats.org/officeDocument/2006/relationships/tags" Target="../tags/tag669.xml"/><Relationship Id="rId270" Type="http://schemas.openxmlformats.org/officeDocument/2006/relationships/slideLayout" Target="../slideLayouts/slideLayout5.xml"/><Relationship Id="rId44" Type="http://schemas.openxmlformats.org/officeDocument/2006/relationships/tags" Target="../tags/tag594.xml"/><Relationship Id="rId60" Type="http://schemas.openxmlformats.org/officeDocument/2006/relationships/tags" Target="../tags/tag610.xml"/><Relationship Id="rId65" Type="http://schemas.openxmlformats.org/officeDocument/2006/relationships/tags" Target="../tags/tag615.xml"/><Relationship Id="rId81" Type="http://schemas.openxmlformats.org/officeDocument/2006/relationships/tags" Target="../tags/tag631.xml"/><Relationship Id="rId86" Type="http://schemas.openxmlformats.org/officeDocument/2006/relationships/tags" Target="../tags/tag636.xml"/><Relationship Id="rId130" Type="http://schemas.openxmlformats.org/officeDocument/2006/relationships/tags" Target="../tags/tag680.xml"/><Relationship Id="rId135" Type="http://schemas.openxmlformats.org/officeDocument/2006/relationships/tags" Target="../tags/tag685.xml"/><Relationship Id="rId151" Type="http://schemas.openxmlformats.org/officeDocument/2006/relationships/tags" Target="../tags/tag701.xml"/><Relationship Id="rId156" Type="http://schemas.openxmlformats.org/officeDocument/2006/relationships/tags" Target="../tags/tag706.xml"/><Relationship Id="rId177" Type="http://schemas.openxmlformats.org/officeDocument/2006/relationships/tags" Target="../tags/tag727.xml"/><Relationship Id="rId198" Type="http://schemas.openxmlformats.org/officeDocument/2006/relationships/tags" Target="../tags/tag748.xml"/><Relationship Id="rId172" Type="http://schemas.openxmlformats.org/officeDocument/2006/relationships/tags" Target="../tags/tag722.xml"/><Relationship Id="rId193" Type="http://schemas.openxmlformats.org/officeDocument/2006/relationships/tags" Target="../tags/tag743.xml"/><Relationship Id="rId202" Type="http://schemas.openxmlformats.org/officeDocument/2006/relationships/tags" Target="../tags/tag752.xml"/><Relationship Id="rId207" Type="http://schemas.openxmlformats.org/officeDocument/2006/relationships/tags" Target="../tags/tag757.xml"/><Relationship Id="rId223" Type="http://schemas.openxmlformats.org/officeDocument/2006/relationships/tags" Target="../tags/tag773.xml"/><Relationship Id="rId228" Type="http://schemas.openxmlformats.org/officeDocument/2006/relationships/tags" Target="../tags/tag778.xml"/><Relationship Id="rId244" Type="http://schemas.openxmlformats.org/officeDocument/2006/relationships/tags" Target="../tags/tag794.xml"/><Relationship Id="rId249" Type="http://schemas.openxmlformats.org/officeDocument/2006/relationships/tags" Target="../tags/tag799.xml"/><Relationship Id="rId13" Type="http://schemas.openxmlformats.org/officeDocument/2006/relationships/tags" Target="../tags/tag563.xml"/><Relationship Id="rId18" Type="http://schemas.openxmlformats.org/officeDocument/2006/relationships/tags" Target="../tags/tag568.xml"/><Relationship Id="rId39" Type="http://schemas.openxmlformats.org/officeDocument/2006/relationships/tags" Target="../tags/tag589.xml"/><Relationship Id="rId109" Type="http://schemas.openxmlformats.org/officeDocument/2006/relationships/tags" Target="../tags/tag659.xml"/><Relationship Id="rId260" Type="http://schemas.openxmlformats.org/officeDocument/2006/relationships/tags" Target="../tags/tag810.xml"/><Relationship Id="rId265" Type="http://schemas.openxmlformats.org/officeDocument/2006/relationships/tags" Target="../tags/tag815.xml"/><Relationship Id="rId34" Type="http://schemas.openxmlformats.org/officeDocument/2006/relationships/tags" Target="../tags/tag584.xml"/><Relationship Id="rId50" Type="http://schemas.openxmlformats.org/officeDocument/2006/relationships/tags" Target="../tags/tag600.xml"/><Relationship Id="rId55" Type="http://schemas.openxmlformats.org/officeDocument/2006/relationships/tags" Target="../tags/tag605.xml"/><Relationship Id="rId76" Type="http://schemas.openxmlformats.org/officeDocument/2006/relationships/tags" Target="../tags/tag626.xml"/><Relationship Id="rId97" Type="http://schemas.openxmlformats.org/officeDocument/2006/relationships/tags" Target="../tags/tag647.xml"/><Relationship Id="rId104" Type="http://schemas.openxmlformats.org/officeDocument/2006/relationships/tags" Target="../tags/tag654.xml"/><Relationship Id="rId120" Type="http://schemas.openxmlformats.org/officeDocument/2006/relationships/tags" Target="../tags/tag670.xml"/><Relationship Id="rId125" Type="http://schemas.openxmlformats.org/officeDocument/2006/relationships/tags" Target="../tags/tag675.xml"/><Relationship Id="rId141" Type="http://schemas.openxmlformats.org/officeDocument/2006/relationships/tags" Target="../tags/tag691.xml"/><Relationship Id="rId146" Type="http://schemas.openxmlformats.org/officeDocument/2006/relationships/tags" Target="../tags/tag696.xml"/><Relationship Id="rId167" Type="http://schemas.openxmlformats.org/officeDocument/2006/relationships/tags" Target="../tags/tag717.xml"/><Relationship Id="rId188" Type="http://schemas.openxmlformats.org/officeDocument/2006/relationships/tags" Target="../tags/tag738.xml"/><Relationship Id="rId7" Type="http://schemas.openxmlformats.org/officeDocument/2006/relationships/tags" Target="../tags/tag557.xml"/><Relationship Id="rId71" Type="http://schemas.openxmlformats.org/officeDocument/2006/relationships/tags" Target="../tags/tag621.xml"/><Relationship Id="rId92" Type="http://schemas.openxmlformats.org/officeDocument/2006/relationships/tags" Target="../tags/tag642.xml"/><Relationship Id="rId162" Type="http://schemas.openxmlformats.org/officeDocument/2006/relationships/tags" Target="../tags/tag712.xml"/><Relationship Id="rId183" Type="http://schemas.openxmlformats.org/officeDocument/2006/relationships/tags" Target="../tags/tag733.xml"/><Relationship Id="rId213" Type="http://schemas.openxmlformats.org/officeDocument/2006/relationships/tags" Target="../tags/tag763.xml"/><Relationship Id="rId218" Type="http://schemas.openxmlformats.org/officeDocument/2006/relationships/tags" Target="../tags/tag768.xml"/><Relationship Id="rId234" Type="http://schemas.openxmlformats.org/officeDocument/2006/relationships/tags" Target="../tags/tag784.xml"/><Relationship Id="rId239" Type="http://schemas.openxmlformats.org/officeDocument/2006/relationships/tags" Target="../tags/tag789.xml"/><Relationship Id="rId2" Type="http://schemas.openxmlformats.org/officeDocument/2006/relationships/tags" Target="../tags/tag552.xml"/><Relationship Id="rId29" Type="http://schemas.openxmlformats.org/officeDocument/2006/relationships/tags" Target="../tags/tag579.xml"/><Relationship Id="rId250" Type="http://schemas.openxmlformats.org/officeDocument/2006/relationships/tags" Target="../tags/tag800.xml"/><Relationship Id="rId255" Type="http://schemas.openxmlformats.org/officeDocument/2006/relationships/tags" Target="../tags/tag805.xml"/><Relationship Id="rId271" Type="http://schemas.openxmlformats.org/officeDocument/2006/relationships/image" Target="../media/image15.png"/><Relationship Id="rId24" Type="http://schemas.openxmlformats.org/officeDocument/2006/relationships/tags" Target="../tags/tag574.xml"/><Relationship Id="rId40" Type="http://schemas.openxmlformats.org/officeDocument/2006/relationships/tags" Target="../tags/tag590.xml"/><Relationship Id="rId45" Type="http://schemas.openxmlformats.org/officeDocument/2006/relationships/tags" Target="../tags/tag595.xml"/><Relationship Id="rId66" Type="http://schemas.openxmlformats.org/officeDocument/2006/relationships/tags" Target="../tags/tag616.xml"/><Relationship Id="rId87" Type="http://schemas.openxmlformats.org/officeDocument/2006/relationships/tags" Target="../tags/tag637.xml"/><Relationship Id="rId110" Type="http://schemas.openxmlformats.org/officeDocument/2006/relationships/tags" Target="../tags/tag660.xml"/><Relationship Id="rId115" Type="http://schemas.openxmlformats.org/officeDocument/2006/relationships/tags" Target="../tags/tag665.xml"/><Relationship Id="rId131" Type="http://schemas.openxmlformats.org/officeDocument/2006/relationships/tags" Target="../tags/tag681.xml"/><Relationship Id="rId136" Type="http://schemas.openxmlformats.org/officeDocument/2006/relationships/tags" Target="../tags/tag686.xml"/><Relationship Id="rId157" Type="http://schemas.openxmlformats.org/officeDocument/2006/relationships/tags" Target="../tags/tag707.xml"/><Relationship Id="rId178" Type="http://schemas.openxmlformats.org/officeDocument/2006/relationships/tags" Target="../tags/tag728.xml"/><Relationship Id="rId61" Type="http://schemas.openxmlformats.org/officeDocument/2006/relationships/tags" Target="../tags/tag611.xml"/><Relationship Id="rId82" Type="http://schemas.openxmlformats.org/officeDocument/2006/relationships/tags" Target="../tags/tag632.xml"/><Relationship Id="rId152" Type="http://schemas.openxmlformats.org/officeDocument/2006/relationships/tags" Target="../tags/tag702.xml"/><Relationship Id="rId173" Type="http://schemas.openxmlformats.org/officeDocument/2006/relationships/tags" Target="../tags/tag723.xml"/><Relationship Id="rId194" Type="http://schemas.openxmlformats.org/officeDocument/2006/relationships/tags" Target="../tags/tag744.xml"/><Relationship Id="rId199" Type="http://schemas.openxmlformats.org/officeDocument/2006/relationships/tags" Target="../tags/tag749.xml"/><Relationship Id="rId203" Type="http://schemas.openxmlformats.org/officeDocument/2006/relationships/tags" Target="../tags/tag753.xml"/><Relationship Id="rId208" Type="http://schemas.openxmlformats.org/officeDocument/2006/relationships/tags" Target="../tags/tag758.xml"/><Relationship Id="rId229" Type="http://schemas.openxmlformats.org/officeDocument/2006/relationships/tags" Target="../tags/tag779.xml"/><Relationship Id="rId19" Type="http://schemas.openxmlformats.org/officeDocument/2006/relationships/tags" Target="../tags/tag569.xml"/><Relationship Id="rId224" Type="http://schemas.openxmlformats.org/officeDocument/2006/relationships/tags" Target="../tags/tag774.xml"/><Relationship Id="rId240" Type="http://schemas.openxmlformats.org/officeDocument/2006/relationships/tags" Target="../tags/tag790.xml"/><Relationship Id="rId245" Type="http://schemas.openxmlformats.org/officeDocument/2006/relationships/tags" Target="../tags/tag795.xml"/><Relationship Id="rId261" Type="http://schemas.openxmlformats.org/officeDocument/2006/relationships/tags" Target="../tags/tag811.xml"/><Relationship Id="rId266" Type="http://schemas.openxmlformats.org/officeDocument/2006/relationships/tags" Target="../tags/tag816.xml"/><Relationship Id="rId14" Type="http://schemas.openxmlformats.org/officeDocument/2006/relationships/tags" Target="../tags/tag564.xml"/><Relationship Id="rId30" Type="http://schemas.openxmlformats.org/officeDocument/2006/relationships/tags" Target="../tags/tag580.xml"/><Relationship Id="rId35" Type="http://schemas.openxmlformats.org/officeDocument/2006/relationships/tags" Target="../tags/tag585.xml"/><Relationship Id="rId56" Type="http://schemas.openxmlformats.org/officeDocument/2006/relationships/tags" Target="../tags/tag606.xml"/><Relationship Id="rId77" Type="http://schemas.openxmlformats.org/officeDocument/2006/relationships/tags" Target="../tags/tag627.xml"/><Relationship Id="rId100" Type="http://schemas.openxmlformats.org/officeDocument/2006/relationships/tags" Target="../tags/tag650.xml"/><Relationship Id="rId105" Type="http://schemas.openxmlformats.org/officeDocument/2006/relationships/tags" Target="../tags/tag655.xml"/><Relationship Id="rId126" Type="http://schemas.openxmlformats.org/officeDocument/2006/relationships/tags" Target="../tags/tag676.xml"/><Relationship Id="rId147" Type="http://schemas.openxmlformats.org/officeDocument/2006/relationships/tags" Target="../tags/tag697.xml"/><Relationship Id="rId168" Type="http://schemas.openxmlformats.org/officeDocument/2006/relationships/tags" Target="../tags/tag718.xml"/><Relationship Id="rId8" Type="http://schemas.openxmlformats.org/officeDocument/2006/relationships/tags" Target="../tags/tag558.xml"/><Relationship Id="rId51" Type="http://schemas.openxmlformats.org/officeDocument/2006/relationships/tags" Target="../tags/tag601.xml"/><Relationship Id="rId72" Type="http://schemas.openxmlformats.org/officeDocument/2006/relationships/tags" Target="../tags/tag622.xml"/><Relationship Id="rId93" Type="http://schemas.openxmlformats.org/officeDocument/2006/relationships/tags" Target="../tags/tag643.xml"/><Relationship Id="rId98" Type="http://schemas.openxmlformats.org/officeDocument/2006/relationships/tags" Target="../tags/tag648.xml"/><Relationship Id="rId121" Type="http://schemas.openxmlformats.org/officeDocument/2006/relationships/tags" Target="../tags/tag671.xml"/><Relationship Id="rId142" Type="http://schemas.openxmlformats.org/officeDocument/2006/relationships/tags" Target="../tags/tag692.xml"/><Relationship Id="rId163" Type="http://schemas.openxmlformats.org/officeDocument/2006/relationships/tags" Target="../tags/tag713.xml"/><Relationship Id="rId184" Type="http://schemas.openxmlformats.org/officeDocument/2006/relationships/tags" Target="../tags/tag734.xml"/><Relationship Id="rId189" Type="http://schemas.openxmlformats.org/officeDocument/2006/relationships/tags" Target="../tags/tag739.xml"/><Relationship Id="rId219" Type="http://schemas.openxmlformats.org/officeDocument/2006/relationships/tags" Target="../tags/tag769.xml"/><Relationship Id="rId3" Type="http://schemas.openxmlformats.org/officeDocument/2006/relationships/tags" Target="../tags/tag553.xml"/><Relationship Id="rId214" Type="http://schemas.openxmlformats.org/officeDocument/2006/relationships/tags" Target="../tags/tag764.xml"/><Relationship Id="rId230" Type="http://schemas.openxmlformats.org/officeDocument/2006/relationships/tags" Target="../tags/tag780.xml"/><Relationship Id="rId235" Type="http://schemas.openxmlformats.org/officeDocument/2006/relationships/tags" Target="../tags/tag785.xml"/><Relationship Id="rId251" Type="http://schemas.openxmlformats.org/officeDocument/2006/relationships/tags" Target="../tags/tag801.xml"/><Relationship Id="rId256" Type="http://schemas.openxmlformats.org/officeDocument/2006/relationships/tags" Target="../tags/tag806.xml"/><Relationship Id="rId25" Type="http://schemas.openxmlformats.org/officeDocument/2006/relationships/tags" Target="../tags/tag575.xml"/><Relationship Id="rId46" Type="http://schemas.openxmlformats.org/officeDocument/2006/relationships/tags" Target="../tags/tag596.xml"/><Relationship Id="rId67" Type="http://schemas.openxmlformats.org/officeDocument/2006/relationships/tags" Target="../tags/tag617.xml"/><Relationship Id="rId116" Type="http://schemas.openxmlformats.org/officeDocument/2006/relationships/tags" Target="../tags/tag666.xml"/><Relationship Id="rId137" Type="http://schemas.openxmlformats.org/officeDocument/2006/relationships/tags" Target="../tags/tag687.xml"/><Relationship Id="rId158" Type="http://schemas.openxmlformats.org/officeDocument/2006/relationships/tags" Target="../tags/tag708.xml"/><Relationship Id="rId272" Type="http://schemas.openxmlformats.org/officeDocument/2006/relationships/image" Target="../media/image16.png"/><Relationship Id="rId20" Type="http://schemas.openxmlformats.org/officeDocument/2006/relationships/tags" Target="../tags/tag570.xml"/><Relationship Id="rId41" Type="http://schemas.openxmlformats.org/officeDocument/2006/relationships/tags" Target="../tags/tag591.xml"/><Relationship Id="rId62" Type="http://schemas.openxmlformats.org/officeDocument/2006/relationships/tags" Target="../tags/tag612.xml"/><Relationship Id="rId83" Type="http://schemas.openxmlformats.org/officeDocument/2006/relationships/tags" Target="../tags/tag633.xml"/><Relationship Id="rId88" Type="http://schemas.openxmlformats.org/officeDocument/2006/relationships/tags" Target="../tags/tag638.xml"/><Relationship Id="rId111" Type="http://schemas.openxmlformats.org/officeDocument/2006/relationships/tags" Target="../tags/tag661.xml"/><Relationship Id="rId132" Type="http://schemas.openxmlformats.org/officeDocument/2006/relationships/tags" Target="../tags/tag682.xml"/><Relationship Id="rId153" Type="http://schemas.openxmlformats.org/officeDocument/2006/relationships/tags" Target="../tags/tag703.xml"/><Relationship Id="rId174" Type="http://schemas.openxmlformats.org/officeDocument/2006/relationships/tags" Target="../tags/tag724.xml"/><Relationship Id="rId179" Type="http://schemas.openxmlformats.org/officeDocument/2006/relationships/tags" Target="../tags/tag729.xml"/><Relationship Id="rId195" Type="http://schemas.openxmlformats.org/officeDocument/2006/relationships/tags" Target="../tags/tag745.xml"/><Relationship Id="rId209" Type="http://schemas.openxmlformats.org/officeDocument/2006/relationships/tags" Target="../tags/tag759.xml"/><Relationship Id="rId190" Type="http://schemas.openxmlformats.org/officeDocument/2006/relationships/tags" Target="../tags/tag740.xml"/><Relationship Id="rId204" Type="http://schemas.openxmlformats.org/officeDocument/2006/relationships/tags" Target="../tags/tag754.xml"/><Relationship Id="rId220" Type="http://schemas.openxmlformats.org/officeDocument/2006/relationships/tags" Target="../tags/tag770.xml"/><Relationship Id="rId225" Type="http://schemas.openxmlformats.org/officeDocument/2006/relationships/tags" Target="../tags/tag775.xml"/><Relationship Id="rId241" Type="http://schemas.openxmlformats.org/officeDocument/2006/relationships/tags" Target="../tags/tag791.xml"/><Relationship Id="rId246" Type="http://schemas.openxmlformats.org/officeDocument/2006/relationships/tags" Target="../tags/tag796.xml"/><Relationship Id="rId267" Type="http://schemas.openxmlformats.org/officeDocument/2006/relationships/tags" Target="../tags/tag817.xml"/><Relationship Id="rId15" Type="http://schemas.openxmlformats.org/officeDocument/2006/relationships/tags" Target="../tags/tag565.xml"/><Relationship Id="rId36" Type="http://schemas.openxmlformats.org/officeDocument/2006/relationships/tags" Target="../tags/tag586.xml"/><Relationship Id="rId57" Type="http://schemas.openxmlformats.org/officeDocument/2006/relationships/tags" Target="../tags/tag607.xml"/><Relationship Id="rId106" Type="http://schemas.openxmlformats.org/officeDocument/2006/relationships/tags" Target="../tags/tag656.xml"/><Relationship Id="rId127" Type="http://schemas.openxmlformats.org/officeDocument/2006/relationships/tags" Target="../tags/tag677.xml"/><Relationship Id="rId262" Type="http://schemas.openxmlformats.org/officeDocument/2006/relationships/tags" Target="../tags/tag812.xml"/><Relationship Id="rId10" Type="http://schemas.openxmlformats.org/officeDocument/2006/relationships/tags" Target="../tags/tag560.xml"/><Relationship Id="rId31" Type="http://schemas.openxmlformats.org/officeDocument/2006/relationships/tags" Target="../tags/tag581.xml"/><Relationship Id="rId52" Type="http://schemas.openxmlformats.org/officeDocument/2006/relationships/tags" Target="../tags/tag602.xml"/><Relationship Id="rId73" Type="http://schemas.openxmlformats.org/officeDocument/2006/relationships/tags" Target="../tags/tag623.xml"/><Relationship Id="rId78" Type="http://schemas.openxmlformats.org/officeDocument/2006/relationships/tags" Target="../tags/tag628.xml"/><Relationship Id="rId94" Type="http://schemas.openxmlformats.org/officeDocument/2006/relationships/tags" Target="../tags/tag644.xml"/><Relationship Id="rId99" Type="http://schemas.openxmlformats.org/officeDocument/2006/relationships/tags" Target="../tags/tag649.xml"/><Relationship Id="rId101" Type="http://schemas.openxmlformats.org/officeDocument/2006/relationships/tags" Target="../tags/tag651.xml"/><Relationship Id="rId122" Type="http://schemas.openxmlformats.org/officeDocument/2006/relationships/tags" Target="../tags/tag672.xml"/><Relationship Id="rId143" Type="http://schemas.openxmlformats.org/officeDocument/2006/relationships/tags" Target="../tags/tag693.xml"/><Relationship Id="rId148" Type="http://schemas.openxmlformats.org/officeDocument/2006/relationships/tags" Target="../tags/tag698.xml"/><Relationship Id="rId164" Type="http://schemas.openxmlformats.org/officeDocument/2006/relationships/tags" Target="../tags/tag714.xml"/><Relationship Id="rId169" Type="http://schemas.openxmlformats.org/officeDocument/2006/relationships/tags" Target="../tags/tag719.xml"/><Relationship Id="rId185" Type="http://schemas.openxmlformats.org/officeDocument/2006/relationships/tags" Target="../tags/tag735.xml"/><Relationship Id="rId4" Type="http://schemas.openxmlformats.org/officeDocument/2006/relationships/tags" Target="../tags/tag554.xml"/><Relationship Id="rId9" Type="http://schemas.openxmlformats.org/officeDocument/2006/relationships/tags" Target="../tags/tag559.xml"/><Relationship Id="rId180" Type="http://schemas.openxmlformats.org/officeDocument/2006/relationships/tags" Target="../tags/tag730.xml"/><Relationship Id="rId210" Type="http://schemas.openxmlformats.org/officeDocument/2006/relationships/tags" Target="../tags/tag760.xml"/><Relationship Id="rId215" Type="http://schemas.openxmlformats.org/officeDocument/2006/relationships/tags" Target="../tags/tag765.xml"/><Relationship Id="rId236" Type="http://schemas.openxmlformats.org/officeDocument/2006/relationships/tags" Target="../tags/tag786.xml"/><Relationship Id="rId257" Type="http://schemas.openxmlformats.org/officeDocument/2006/relationships/tags" Target="../tags/tag807.xml"/><Relationship Id="rId26" Type="http://schemas.openxmlformats.org/officeDocument/2006/relationships/tags" Target="../tags/tag576.xml"/><Relationship Id="rId231" Type="http://schemas.openxmlformats.org/officeDocument/2006/relationships/tags" Target="../tags/tag781.xml"/><Relationship Id="rId252" Type="http://schemas.openxmlformats.org/officeDocument/2006/relationships/tags" Target="../tags/tag802.xml"/><Relationship Id="rId273" Type="http://schemas.openxmlformats.org/officeDocument/2006/relationships/image" Target="../media/image13.jpeg"/><Relationship Id="rId47" Type="http://schemas.openxmlformats.org/officeDocument/2006/relationships/tags" Target="../tags/tag597.xml"/><Relationship Id="rId68" Type="http://schemas.openxmlformats.org/officeDocument/2006/relationships/tags" Target="../tags/tag618.xml"/><Relationship Id="rId89" Type="http://schemas.openxmlformats.org/officeDocument/2006/relationships/tags" Target="../tags/tag639.xml"/><Relationship Id="rId112" Type="http://schemas.openxmlformats.org/officeDocument/2006/relationships/tags" Target="../tags/tag662.xml"/><Relationship Id="rId133" Type="http://schemas.openxmlformats.org/officeDocument/2006/relationships/tags" Target="../tags/tag683.xml"/><Relationship Id="rId154" Type="http://schemas.openxmlformats.org/officeDocument/2006/relationships/tags" Target="../tags/tag704.xml"/><Relationship Id="rId175" Type="http://schemas.openxmlformats.org/officeDocument/2006/relationships/tags" Target="../tags/tag725.xml"/><Relationship Id="rId196" Type="http://schemas.openxmlformats.org/officeDocument/2006/relationships/tags" Target="../tags/tag746.xml"/><Relationship Id="rId200" Type="http://schemas.openxmlformats.org/officeDocument/2006/relationships/tags" Target="../tags/tag750.xml"/><Relationship Id="rId16" Type="http://schemas.openxmlformats.org/officeDocument/2006/relationships/tags" Target="../tags/tag566.xml"/><Relationship Id="rId221" Type="http://schemas.openxmlformats.org/officeDocument/2006/relationships/tags" Target="../tags/tag771.xml"/><Relationship Id="rId242" Type="http://schemas.openxmlformats.org/officeDocument/2006/relationships/tags" Target="../tags/tag792.xml"/><Relationship Id="rId263" Type="http://schemas.openxmlformats.org/officeDocument/2006/relationships/tags" Target="../tags/tag813.xml"/><Relationship Id="rId37" Type="http://schemas.openxmlformats.org/officeDocument/2006/relationships/tags" Target="../tags/tag587.xml"/><Relationship Id="rId58" Type="http://schemas.openxmlformats.org/officeDocument/2006/relationships/tags" Target="../tags/tag608.xml"/><Relationship Id="rId79" Type="http://schemas.openxmlformats.org/officeDocument/2006/relationships/tags" Target="../tags/tag629.xml"/><Relationship Id="rId102" Type="http://schemas.openxmlformats.org/officeDocument/2006/relationships/tags" Target="../tags/tag652.xml"/><Relationship Id="rId123" Type="http://schemas.openxmlformats.org/officeDocument/2006/relationships/tags" Target="../tags/tag673.xml"/><Relationship Id="rId144" Type="http://schemas.openxmlformats.org/officeDocument/2006/relationships/tags" Target="../tags/tag694.xml"/><Relationship Id="rId90" Type="http://schemas.openxmlformats.org/officeDocument/2006/relationships/tags" Target="../tags/tag640.xml"/><Relationship Id="rId165" Type="http://schemas.openxmlformats.org/officeDocument/2006/relationships/tags" Target="../tags/tag715.xml"/><Relationship Id="rId186" Type="http://schemas.openxmlformats.org/officeDocument/2006/relationships/tags" Target="../tags/tag736.xml"/><Relationship Id="rId211" Type="http://schemas.openxmlformats.org/officeDocument/2006/relationships/tags" Target="../tags/tag761.xml"/><Relationship Id="rId232" Type="http://schemas.openxmlformats.org/officeDocument/2006/relationships/tags" Target="../tags/tag782.xml"/><Relationship Id="rId253" Type="http://schemas.openxmlformats.org/officeDocument/2006/relationships/tags" Target="../tags/tag803.xml"/><Relationship Id="rId274" Type="http://schemas.openxmlformats.org/officeDocument/2006/relationships/image" Target="../media/image14.jpeg"/><Relationship Id="rId27" Type="http://schemas.openxmlformats.org/officeDocument/2006/relationships/tags" Target="../tags/tag577.xml"/><Relationship Id="rId48" Type="http://schemas.openxmlformats.org/officeDocument/2006/relationships/tags" Target="../tags/tag598.xml"/><Relationship Id="rId69" Type="http://schemas.openxmlformats.org/officeDocument/2006/relationships/tags" Target="../tags/tag619.xml"/><Relationship Id="rId113" Type="http://schemas.openxmlformats.org/officeDocument/2006/relationships/tags" Target="../tags/tag663.xml"/><Relationship Id="rId134" Type="http://schemas.openxmlformats.org/officeDocument/2006/relationships/tags" Target="../tags/tag684.xml"/><Relationship Id="rId80" Type="http://schemas.openxmlformats.org/officeDocument/2006/relationships/tags" Target="../tags/tag630.xml"/><Relationship Id="rId155" Type="http://schemas.openxmlformats.org/officeDocument/2006/relationships/tags" Target="../tags/tag705.xml"/><Relationship Id="rId176" Type="http://schemas.openxmlformats.org/officeDocument/2006/relationships/tags" Target="../tags/tag726.xml"/><Relationship Id="rId197" Type="http://schemas.openxmlformats.org/officeDocument/2006/relationships/tags" Target="../tags/tag747.xml"/><Relationship Id="rId201" Type="http://schemas.openxmlformats.org/officeDocument/2006/relationships/tags" Target="../tags/tag751.xml"/><Relationship Id="rId222" Type="http://schemas.openxmlformats.org/officeDocument/2006/relationships/tags" Target="../tags/tag772.xml"/><Relationship Id="rId243" Type="http://schemas.openxmlformats.org/officeDocument/2006/relationships/tags" Target="../tags/tag793.xml"/><Relationship Id="rId264" Type="http://schemas.openxmlformats.org/officeDocument/2006/relationships/tags" Target="../tags/tag814.xml"/><Relationship Id="rId17" Type="http://schemas.openxmlformats.org/officeDocument/2006/relationships/tags" Target="../tags/tag567.xml"/><Relationship Id="rId38" Type="http://schemas.openxmlformats.org/officeDocument/2006/relationships/tags" Target="../tags/tag588.xml"/><Relationship Id="rId59" Type="http://schemas.openxmlformats.org/officeDocument/2006/relationships/tags" Target="../tags/tag609.xml"/><Relationship Id="rId103" Type="http://schemas.openxmlformats.org/officeDocument/2006/relationships/tags" Target="../tags/tag653.xml"/><Relationship Id="rId124" Type="http://schemas.openxmlformats.org/officeDocument/2006/relationships/tags" Target="../tags/tag674.xml"/><Relationship Id="rId70" Type="http://schemas.openxmlformats.org/officeDocument/2006/relationships/tags" Target="../tags/tag620.xml"/><Relationship Id="rId91" Type="http://schemas.openxmlformats.org/officeDocument/2006/relationships/tags" Target="../tags/tag641.xml"/><Relationship Id="rId145" Type="http://schemas.openxmlformats.org/officeDocument/2006/relationships/tags" Target="../tags/tag695.xml"/><Relationship Id="rId166" Type="http://schemas.openxmlformats.org/officeDocument/2006/relationships/tags" Target="../tags/tag716.xml"/><Relationship Id="rId187" Type="http://schemas.openxmlformats.org/officeDocument/2006/relationships/tags" Target="../tags/tag737.xml"/><Relationship Id="rId1" Type="http://schemas.openxmlformats.org/officeDocument/2006/relationships/tags" Target="../tags/tag551.xml"/><Relationship Id="rId212" Type="http://schemas.openxmlformats.org/officeDocument/2006/relationships/tags" Target="../tags/tag762.xml"/><Relationship Id="rId233" Type="http://schemas.openxmlformats.org/officeDocument/2006/relationships/tags" Target="../tags/tag783.xml"/><Relationship Id="rId254" Type="http://schemas.openxmlformats.org/officeDocument/2006/relationships/tags" Target="../tags/tag804.xml"/><Relationship Id="rId28" Type="http://schemas.openxmlformats.org/officeDocument/2006/relationships/tags" Target="../tags/tag578.xml"/><Relationship Id="rId49" Type="http://schemas.openxmlformats.org/officeDocument/2006/relationships/tags" Target="../tags/tag599.xml"/><Relationship Id="rId114" Type="http://schemas.openxmlformats.org/officeDocument/2006/relationships/tags" Target="../tags/tag66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custDataLst>
              <p:tags r:id="rId1"/>
            </p:custDataLst>
          </p:nvPr>
        </p:nvSpPr>
        <p:spPr>
          <a:xfrm>
            <a:off x="1321549" y="2159114"/>
            <a:ext cx="1541031" cy="154305"/>
          </a:xfrm>
          <a:custGeom>
            <a:avLst/>
            <a:gdLst/>
            <a:ahLst/>
            <a:cxnLst/>
            <a:rect l="l" t="t" r="r" b="b"/>
            <a:pathLst>
              <a:path w="1944370" h="154305">
                <a:moveTo>
                  <a:pt x="0" y="153898"/>
                </a:moveTo>
                <a:lnTo>
                  <a:pt x="1944001" y="153898"/>
                </a:lnTo>
                <a:lnTo>
                  <a:pt x="1944001" y="0"/>
                </a:lnTo>
                <a:lnTo>
                  <a:pt x="0" y="0"/>
                </a:lnTo>
                <a:lnTo>
                  <a:pt x="0" y="153898"/>
                </a:lnTo>
                <a:close/>
              </a:path>
            </a:pathLst>
          </a:custGeom>
          <a:solidFill>
            <a:srgbClr val="DA2128"/>
          </a:solidFill>
        </p:spPr>
        <p:txBody>
          <a:bodyPr wrap="square" lIns="0" tIns="0" rIns="0" bIns="0" rtlCol="0"/>
          <a:lstStyle/>
          <a:p>
            <a:endParaRPr dirty="0">
              <a:latin typeface="+mj-lt"/>
            </a:endParaRPr>
          </a:p>
        </p:txBody>
      </p:sp>
      <p:sp>
        <p:nvSpPr>
          <p:cNvPr id="10" name="object 10"/>
          <p:cNvSpPr txBox="1"/>
          <p:nvPr>
            <p:custDataLst>
              <p:tags r:id="rId2"/>
            </p:custDataLst>
          </p:nvPr>
        </p:nvSpPr>
        <p:spPr>
          <a:xfrm>
            <a:off x="348875" y="3706948"/>
            <a:ext cx="1739900" cy="543560"/>
          </a:xfrm>
          <a:prstGeom prst="rect">
            <a:avLst/>
          </a:prstGeom>
        </p:spPr>
        <p:txBody>
          <a:bodyPr vert="horz" wrap="square" lIns="0" tIns="12700" rIns="0" bIns="0" rtlCol="0">
            <a:spAutoFit/>
          </a:bodyPr>
          <a:lstStyle/>
          <a:p>
            <a:pPr marL="12700">
              <a:lnSpc>
                <a:spcPct val="100000"/>
              </a:lnSpc>
              <a:spcBef>
                <a:spcPts val="100"/>
              </a:spcBef>
            </a:pPr>
            <a:r>
              <a:rPr sz="3400" b="1" spc="-60" dirty="0">
                <a:solidFill>
                  <a:srgbClr val="231F20"/>
                </a:solidFill>
                <a:latin typeface="+mj-lt"/>
                <a:cs typeface="Avenir LT Std 55 Roman"/>
              </a:rPr>
              <a:t>JE</a:t>
            </a:r>
            <a:r>
              <a:rPr sz="3400" b="1" spc="-114" dirty="0">
                <a:solidFill>
                  <a:srgbClr val="231F20"/>
                </a:solidFill>
                <a:latin typeface="+mj-lt"/>
                <a:cs typeface="Avenir LT Std 55 Roman"/>
              </a:rPr>
              <a:t> </a:t>
            </a:r>
            <a:r>
              <a:rPr sz="3400" b="1" spc="-70" dirty="0">
                <a:solidFill>
                  <a:srgbClr val="231F20"/>
                </a:solidFill>
                <a:latin typeface="+mj-lt"/>
                <a:cs typeface="Avenir LT Std 55 Roman"/>
              </a:rPr>
              <a:t>VOTE</a:t>
            </a:r>
            <a:endParaRPr sz="3400" dirty="0">
              <a:latin typeface="+mj-lt"/>
              <a:cs typeface="Avenir LT Std 55 Roman"/>
            </a:endParaRPr>
          </a:p>
        </p:txBody>
      </p:sp>
      <p:sp>
        <p:nvSpPr>
          <p:cNvPr id="60" name="object 60"/>
          <p:cNvSpPr txBox="1"/>
          <p:nvPr>
            <p:custDataLst>
              <p:tags r:id="rId3"/>
            </p:custDataLst>
          </p:nvPr>
        </p:nvSpPr>
        <p:spPr>
          <a:xfrm>
            <a:off x="329299" y="4219119"/>
            <a:ext cx="2193290" cy="1367041"/>
          </a:xfrm>
          <a:prstGeom prst="rect">
            <a:avLst/>
          </a:prstGeom>
        </p:spPr>
        <p:txBody>
          <a:bodyPr vert="horz" wrap="square" lIns="0" tIns="33020" rIns="0" bIns="0" rtlCol="0">
            <a:spAutoFit/>
          </a:bodyPr>
          <a:lstStyle/>
          <a:p>
            <a:pPr marL="12700" marR="7620" indent="-635">
              <a:lnSpc>
                <a:spcPts val="1300"/>
              </a:lnSpc>
              <a:spcBef>
                <a:spcPts val="260"/>
              </a:spcBef>
            </a:pPr>
            <a:r>
              <a:rPr lang="fr-FR" sz="1200" b="1" dirty="0" smtClean="0">
                <a:solidFill>
                  <a:srgbClr val="231F20"/>
                </a:solidFill>
                <a:latin typeface="Calibri" panose="020F0502020204030204" pitchFamily="34" charset="0"/>
                <a:cs typeface="Avenir LT Std 55 Roman"/>
              </a:rPr>
              <a:t>POUR DES </a:t>
            </a:r>
            <a:r>
              <a:rPr lang="fr-FR" sz="1200" b="1" dirty="0" smtClean="0">
                <a:solidFill>
                  <a:srgbClr val="DA2128"/>
                </a:solidFill>
                <a:latin typeface="Calibri" panose="020F0502020204030204" pitchFamily="34" charset="0"/>
                <a:cs typeface="Avenir LT Std 55 Roman"/>
              </a:rPr>
              <a:t>REPRÉSENTANT.E.S CGT </a:t>
            </a:r>
            <a:r>
              <a:rPr lang="fr-FR" sz="1200" b="1" dirty="0" smtClean="0">
                <a:solidFill>
                  <a:srgbClr val="231F20"/>
                </a:solidFill>
                <a:latin typeface="Calibri" panose="020F0502020204030204" pitchFamily="34" charset="0"/>
                <a:cs typeface="Avenir LT Std 55 Roman"/>
              </a:rPr>
              <a:t>QUI INTERVIENDRONT SUR LES </a:t>
            </a:r>
            <a:r>
              <a:rPr lang="fr-FR" sz="1200" b="1" dirty="0" smtClean="0">
                <a:solidFill>
                  <a:srgbClr val="C2272B"/>
                </a:solidFill>
                <a:latin typeface="Calibri" panose="020F0502020204030204" pitchFamily="34" charset="0"/>
                <a:cs typeface="Avenir LT Std 55 Roman"/>
              </a:rPr>
              <a:t>QUESTIONS QUI ME CONCERNENT :</a:t>
            </a:r>
            <a:endParaRPr lang="fr-FR" sz="1200" dirty="0" smtClean="0">
              <a:latin typeface="Calibri" panose="020F0502020204030204" pitchFamily="34" charset="0"/>
              <a:cs typeface="Avenir LT Std 55 Roman"/>
            </a:endParaRPr>
          </a:p>
          <a:p>
            <a:pPr marL="12700" marR="5080" algn="just">
              <a:lnSpc>
                <a:spcPts val="1300"/>
              </a:lnSpc>
              <a:buChar char="•"/>
              <a:tabLst>
                <a:tab pos="165735" algn="l"/>
              </a:tabLst>
            </a:pPr>
            <a:r>
              <a:rPr lang="fr-FR" sz="1000" b="0" dirty="0" smtClean="0">
                <a:solidFill>
                  <a:srgbClr val="231F20"/>
                </a:solidFill>
                <a:latin typeface="Calibri" panose="020F0502020204030204" pitchFamily="34" charset="0"/>
                <a:cs typeface="Avenir LT Std 35 Light"/>
              </a:rPr>
              <a:t>Respect et défense tant des intérêts</a:t>
            </a:r>
            <a:r>
              <a:rPr lang="fr-FR" sz="1000" dirty="0" smtClean="0">
                <a:solidFill>
                  <a:srgbClr val="231F20"/>
                </a:solidFill>
                <a:latin typeface="Calibri" panose="020F0502020204030204" pitchFamily="34" charset="0"/>
                <a:cs typeface="Avenir LT Std 35 Light"/>
              </a:rPr>
              <a:t> </a:t>
            </a:r>
            <a:r>
              <a:rPr lang="fr-FR" sz="1000" b="0" dirty="0" smtClean="0">
                <a:solidFill>
                  <a:srgbClr val="231F20"/>
                </a:solidFill>
                <a:latin typeface="Calibri" panose="020F0502020204030204" pitchFamily="34" charset="0"/>
                <a:cs typeface="Avenir LT Std 35 Light"/>
              </a:rPr>
              <a:t>individuels que des</a:t>
            </a:r>
            <a:r>
              <a:rPr lang="fr-FR" sz="1000" dirty="0" smtClean="0">
                <a:solidFill>
                  <a:srgbClr val="231F20"/>
                </a:solidFill>
                <a:latin typeface="Calibri" panose="020F0502020204030204" pitchFamily="34" charset="0"/>
                <a:cs typeface="Avenir LT Std 35 Light"/>
              </a:rPr>
              <a:t> </a:t>
            </a:r>
            <a:r>
              <a:rPr lang="fr-FR" sz="1000" b="0" dirty="0" smtClean="0">
                <a:solidFill>
                  <a:srgbClr val="231F20"/>
                </a:solidFill>
                <a:latin typeface="Calibri" panose="020F0502020204030204" pitchFamily="34" charset="0"/>
                <a:cs typeface="Avenir LT Std 35 Light"/>
              </a:rPr>
              <a:t>garanties</a:t>
            </a:r>
            <a:r>
              <a:rPr lang="fr-FR" sz="1000" dirty="0" smtClean="0">
                <a:solidFill>
                  <a:srgbClr val="231F20"/>
                </a:solidFill>
                <a:latin typeface="Calibri" panose="020F0502020204030204" pitchFamily="34" charset="0"/>
                <a:cs typeface="Avenir LT Std 35 Light"/>
              </a:rPr>
              <a:t> </a:t>
            </a:r>
            <a:r>
              <a:rPr lang="fr-FR" sz="1000" b="0" dirty="0" smtClean="0">
                <a:solidFill>
                  <a:srgbClr val="231F20"/>
                </a:solidFill>
                <a:latin typeface="Calibri" panose="020F0502020204030204" pitchFamily="34" charset="0"/>
                <a:cs typeface="Avenir LT Std 35 Light"/>
              </a:rPr>
              <a:t>collectives ;</a:t>
            </a:r>
            <a:endParaRPr lang="fr-FR" sz="1000" dirty="0" smtClean="0">
              <a:latin typeface="Calibri" panose="020F0502020204030204" pitchFamily="34" charset="0"/>
              <a:cs typeface="Avenir LT Std 35 Light"/>
            </a:endParaRPr>
          </a:p>
          <a:p>
            <a:pPr marL="12700" marR="5080">
              <a:lnSpc>
                <a:spcPts val="1300"/>
              </a:lnSpc>
              <a:buChar char="•"/>
              <a:tabLst>
                <a:tab pos="165735" algn="l"/>
              </a:tabLst>
            </a:pPr>
            <a:r>
              <a:rPr lang="fr-FR" sz="1000" b="0" dirty="0" smtClean="0">
                <a:solidFill>
                  <a:srgbClr val="231F20"/>
                </a:solidFill>
                <a:latin typeface="Calibri" panose="020F0502020204030204" pitchFamily="34" charset="0"/>
                <a:cs typeface="Avenir LT Std 35 Light"/>
              </a:rPr>
              <a:t>Déroulement de carrière (titularisation, avancement de grade…) ;</a:t>
            </a:r>
            <a:endParaRPr lang="fr-FR" sz="1000" dirty="0">
              <a:latin typeface="Calibri" panose="020F0502020204030204" pitchFamily="34" charset="0"/>
              <a:cs typeface="Avenir LT Std 35 Light"/>
            </a:endParaRPr>
          </a:p>
        </p:txBody>
      </p:sp>
      <p:sp>
        <p:nvSpPr>
          <p:cNvPr id="61" name="object 61"/>
          <p:cNvSpPr txBox="1"/>
          <p:nvPr>
            <p:custDataLst>
              <p:tags r:id="rId4"/>
            </p:custDataLst>
          </p:nvPr>
        </p:nvSpPr>
        <p:spPr>
          <a:xfrm>
            <a:off x="329299" y="5590682"/>
            <a:ext cx="2755900" cy="1508618"/>
          </a:xfrm>
          <a:prstGeom prst="rect">
            <a:avLst/>
          </a:prstGeom>
        </p:spPr>
        <p:txBody>
          <a:bodyPr vert="horz" wrap="square" lIns="0" tIns="12700" rIns="0" bIns="0" rtlCol="0">
            <a:spAutoFit/>
          </a:bodyPr>
          <a:lstStyle/>
          <a:p>
            <a:pPr marL="12700" marR="5080" algn="just">
              <a:lnSpc>
                <a:spcPct val="108300"/>
              </a:lnSpc>
              <a:spcBef>
                <a:spcPts val="100"/>
              </a:spcBef>
              <a:buChar char="•"/>
              <a:tabLst>
                <a:tab pos="165100" algn="l"/>
              </a:tabLst>
            </a:pPr>
            <a:r>
              <a:rPr lang="fr-FR" sz="1000" b="0" dirty="0" smtClean="0">
                <a:solidFill>
                  <a:srgbClr val="231F20"/>
                </a:solidFill>
                <a:cs typeface="Avenir LT Std 35 Light"/>
              </a:rPr>
              <a:t>Respect des garanties statutaires et équité de traitement de tous les agents (recrutement, mutation, entretiens professionnels, discipline, disponibilité…) ;</a:t>
            </a:r>
            <a:endParaRPr lang="fr-FR" sz="1000" dirty="0" smtClean="0">
              <a:cs typeface="Avenir LT Std 35 Light"/>
            </a:endParaRPr>
          </a:p>
          <a:p>
            <a:pPr marL="12700" marR="5080" algn="just">
              <a:lnSpc>
                <a:spcPct val="108300"/>
              </a:lnSpc>
              <a:buChar char="•"/>
              <a:tabLst>
                <a:tab pos="165100" algn="l"/>
              </a:tabLst>
            </a:pPr>
            <a:r>
              <a:rPr lang="fr-FR" sz="1000" b="0" dirty="0" smtClean="0">
                <a:solidFill>
                  <a:srgbClr val="231F20"/>
                </a:solidFill>
                <a:cs typeface="Avenir LT Std 35 Light"/>
              </a:rPr>
              <a:t>Respect du rôle social et de la citoyenneté des cadres, sans risque de représailles ou de sanction, pour un service public tourné vers l’intérêt  général (droit d’alerte, management humain et  alternatif, droit d’expression, participation aux  décisions…).</a:t>
            </a:r>
            <a:endParaRPr lang="fr-FR" sz="1000" dirty="0">
              <a:cs typeface="Avenir LT Std 35 Light"/>
            </a:endParaRPr>
          </a:p>
        </p:txBody>
      </p:sp>
      <p:sp>
        <p:nvSpPr>
          <p:cNvPr id="72" name="object 72"/>
          <p:cNvSpPr txBox="1"/>
          <p:nvPr>
            <p:custDataLst>
              <p:tags r:id="rId5"/>
            </p:custDataLst>
          </p:nvPr>
        </p:nvSpPr>
        <p:spPr>
          <a:xfrm>
            <a:off x="282242" y="7327900"/>
            <a:ext cx="2832101" cy="1303434"/>
          </a:xfrm>
          <a:prstGeom prst="rect">
            <a:avLst/>
          </a:prstGeom>
        </p:spPr>
        <p:txBody>
          <a:bodyPr vert="horz" wrap="square" lIns="0" tIns="12700" rIns="0" bIns="0" rtlCol="0">
            <a:spAutoFit/>
          </a:bodyPr>
          <a:lstStyle/>
          <a:p>
            <a:pPr marL="12700" marR="5080">
              <a:lnSpc>
                <a:spcPct val="108300"/>
              </a:lnSpc>
              <a:spcBef>
                <a:spcPts val="100"/>
              </a:spcBef>
            </a:pPr>
            <a:r>
              <a:rPr lang="fr-FR" sz="1000" b="1" dirty="0">
                <a:solidFill>
                  <a:srgbClr val="231F20"/>
                </a:solidFill>
                <a:cs typeface="Avenir LT Std 65 Medium"/>
              </a:rPr>
              <a:t>Le résultat du scrutin déterminera également le nombre de </a:t>
            </a:r>
            <a:r>
              <a:rPr lang="fr-FR" sz="1000" b="1" dirty="0" err="1">
                <a:solidFill>
                  <a:srgbClr val="231F20"/>
                </a:solidFill>
                <a:cs typeface="Avenir LT Std 65 Medium"/>
              </a:rPr>
              <a:t>représentant.e.s</a:t>
            </a:r>
            <a:r>
              <a:rPr lang="fr-FR" sz="1000" b="1" dirty="0">
                <a:solidFill>
                  <a:srgbClr val="231F20"/>
                </a:solidFill>
                <a:cs typeface="Avenir LT Std 65 Medium"/>
              </a:rPr>
              <a:t> CGT au Conseil de Discipline, au Conseil  de Discipline de Recours et à la Commission de Réforme.</a:t>
            </a:r>
            <a:endParaRPr lang="fr-FR" sz="1000" b="1" dirty="0">
              <a:cs typeface="Avenir LT Std 65 Medium"/>
            </a:endParaRPr>
          </a:p>
          <a:p>
            <a:pPr marL="12700">
              <a:lnSpc>
                <a:spcPct val="100000"/>
              </a:lnSpc>
              <a:spcBef>
                <a:spcPts val="815"/>
              </a:spcBef>
            </a:pPr>
            <a:r>
              <a:rPr lang="fr-FR" sz="3400" b="1" spc="-70" dirty="0" smtClean="0">
                <a:solidFill>
                  <a:srgbClr val="231F20"/>
                </a:solidFill>
                <a:latin typeface="+mj-lt"/>
                <a:cs typeface="Avenir LT Std 55 Roman"/>
              </a:rPr>
              <a:t>VOTER</a:t>
            </a:r>
            <a:r>
              <a:rPr lang="fr-FR" sz="3400" b="1" spc="-60" dirty="0" smtClean="0">
                <a:solidFill>
                  <a:srgbClr val="231F20"/>
                </a:solidFill>
                <a:latin typeface="+mj-lt"/>
                <a:cs typeface="Avenir LT Std 55 Roman"/>
              </a:rPr>
              <a:t> </a:t>
            </a:r>
            <a:r>
              <a:rPr lang="fr-FR" sz="3400" b="1" spc="-70" dirty="0" smtClean="0">
                <a:solidFill>
                  <a:srgbClr val="231F20"/>
                </a:solidFill>
                <a:latin typeface="+mj-lt"/>
                <a:cs typeface="Avenir LT Std 55 Roman"/>
              </a:rPr>
              <a:t>CGT</a:t>
            </a:r>
            <a:endParaRPr lang="fr-FR" sz="3400" dirty="0">
              <a:latin typeface="+mj-lt"/>
              <a:cs typeface="Avenir LT Std 55 Roman"/>
            </a:endParaRPr>
          </a:p>
        </p:txBody>
      </p:sp>
      <p:sp>
        <p:nvSpPr>
          <p:cNvPr id="78" name="object 78"/>
          <p:cNvSpPr txBox="1"/>
          <p:nvPr>
            <p:custDataLst>
              <p:tags r:id="rId6"/>
            </p:custDataLst>
          </p:nvPr>
        </p:nvSpPr>
        <p:spPr>
          <a:xfrm>
            <a:off x="310586" y="8384540"/>
            <a:ext cx="2744470" cy="543560"/>
          </a:xfrm>
          <a:prstGeom prst="rect">
            <a:avLst/>
          </a:prstGeom>
        </p:spPr>
        <p:txBody>
          <a:bodyPr vert="horz" wrap="square" lIns="0" tIns="12700" rIns="0" bIns="0" rtlCol="0">
            <a:spAutoFit/>
          </a:bodyPr>
          <a:lstStyle/>
          <a:p>
            <a:pPr marL="12700">
              <a:lnSpc>
                <a:spcPct val="100000"/>
              </a:lnSpc>
              <a:spcBef>
                <a:spcPts val="100"/>
              </a:spcBef>
            </a:pPr>
            <a:r>
              <a:rPr sz="3400" b="1" spc="-60" dirty="0">
                <a:solidFill>
                  <a:srgbClr val="231F20"/>
                </a:solidFill>
                <a:latin typeface="+mj-lt"/>
                <a:cs typeface="Avenir LT Std 55 Roman"/>
              </a:rPr>
              <a:t>C’EST </a:t>
            </a:r>
            <a:r>
              <a:rPr sz="1200" b="1" dirty="0">
                <a:solidFill>
                  <a:srgbClr val="231F20"/>
                </a:solidFill>
                <a:latin typeface="+mj-lt"/>
                <a:cs typeface="Avenir LT Std 65 Medium"/>
              </a:rPr>
              <a:t>donner aux</a:t>
            </a:r>
            <a:r>
              <a:rPr sz="1200" b="1" spc="-35" dirty="0">
                <a:solidFill>
                  <a:srgbClr val="231F20"/>
                </a:solidFill>
                <a:latin typeface="+mj-lt"/>
                <a:cs typeface="Avenir LT Std 65 Medium"/>
              </a:rPr>
              <a:t> </a:t>
            </a:r>
            <a:r>
              <a:rPr sz="1200" b="1" spc="-15" dirty="0">
                <a:solidFill>
                  <a:srgbClr val="231F20"/>
                </a:solidFill>
                <a:latin typeface="+mj-lt"/>
                <a:cs typeface="Avenir LT Std 65 Medium"/>
              </a:rPr>
              <a:t>futur.e.s</a:t>
            </a:r>
            <a:endParaRPr sz="1200" dirty="0">
              <a:latin typeface="+mj-lt"/>
              <a:cs typeface="Avenir LT Std 65 Medium"/>
            </a:endParaRPr>
          </a:p>
        </p:txBody>
      </p:sp>
      <p:sp>
        <p:nvSpPr>
          <p:cNvPr id="79" name="object 79"/>
          <p:cNvSpPr txBox="1"/>
          <p:nvPr>
            <p:custDataLst>
              <p:tags r:id="rId7"/>
            </p:custDataLst>
          </p:nvPr>
        </p:nvSpPr>
        <p:spPr>
          <a:xfrm>
            <a:off x="329269" y="8828652"/>
            <a:ext cx="2588260" cy="703580"/>
          </a:xfrm>
          <a:prstGeom prst="rect">
            <a:avLst/>
          </a:prstGeom>
        </p:spPr>
        <p:txBody>
          <a:bodyPr vert="horz" wrap="square" lIns="0" tIns="33019" rIns="0" bIns="0" rtlCol="0">
            <a:spAutoFit/>
          </a:bodyPr>
          <a:lstStyle/>
          <a:p>
            <a:pPr marL="12700" marR="5080">
              <a:lnSpc>
                <a:spcPts val="1300"/>
              </a:lnSpc>
              <a:spcBef>
                <a:spcPts val="259"/>
              </a:spcBef>
            </a:pPr>
            <a:r>
              <a:rPr sz="1200" b="1" dirty="0">
                <a:solidFill>
                  <a:srgbClr val="231F20"/>
                </a:solidFill>
                <a:latin typeface="+mj-lt"/>
                <a:cs typeface="Avenir LT Std 65 Medium"/>
              </a:rPr>
              <a:t>élu.e.s les moyens de </a:t>
            </a:r>
            <a:r>
              <a:rPr sz="1200" b="1" spc="-5" dirty="0">
                <a:solidFill>
                  <a:srgbClr val="231F20"/>
                </a:solidFill>
                <a:latin typeface="+mj-lt"/>
                <a:cs typeface="Avenir LT Std 65 Medium"/>
              </a:rPr>
              <a:t>défendre </a:t>
            </a:r>
            <a:r>
              <a:rPr sz="1200" b="1" dirty="0">
                <a:solidFill>
                  <a:srgbClr val="231F20"/>
                </a:solidFill>
                <a:latin typeface="+mj-lt"/>
                <a:cs typeface="Avenir LT Std 65 Medium"/>
              </a:rPr>
              <a:t>les  </a:t>
            </a:r>
            <a:r>
              <a:rPr sz="1200" b="1" spc="-5" dirty="0">
                <a:solidFill>
                  <a:srgbClr val="231F20"/>
                </a:solidFill>
                <a:latin typeface="+mj-lt"/>
                <a:cs typeface="Avenir LT Std 65 Medium"/>
              </a:rPr>
              <a:t>droits </a:t>
            </a:r>
            <a:r>
              <a:rPr sz="1200" b="1" dirty="0">
                <a:solidFill>
                  <a:srgbClr val="231F20"/>
                </a:solidFill>
                <a:latin typeface="+mj-lt"/>
                <a:cs typeface="Avenir LT Std 65 Medium"/>
              </a:rPr>
              <a:t>et les </a:t>
            </a:r>
            <a:r>
              <a:rPr sz="1200" b="1" spc="-5" dirty="0">
                <a:solidFill>
                  <a:srgbClr val="231F20"/>
                </a:solidFill>
                <a:latin typeface="+mj-lt"/>
                <a:cs typeface="Avenir LT Std 65 Medium"/>
              </a:rPr>
              <a:t>intérêts </a:t>
            </a:r>
            <a:r>
              <a:rPr sz="1200" b="1" dirty="0">
                <a:solidFill>
                  <a:srgbClr val="231F20"/>
                </a:solidFill>
                <a:latin typeface="+mj-lt"/>
                <a:cs typeface="Avenir LT Std 65 Medium"/>
              </a:rPr>
              <a:t>de </a:t>
            </a:r>
            <a:r>
              <a:rPr sz="1200" b="1" dirty="0" err="1" smtClean="0">
                <a:solidFill>
                  <a:srgbClr val="231F20"/>
                </a:solidFill>
                <a:latin typeface="+mj-lt"/>
                <a:cs typeface="Avenir LT Std 65 Medium"/>
              </a:rPr>
              <a:t>tou</a:t>
            </a:r>
            <a:r>
              <a:rPr lang="fr-FR" sz="1200" b="1" dirty="0" smtClean="0">
                <a:solidFill>
                  <a:srgbClr val="231F20"/>
                </a:solidFill>
                <a:latin typeface="+mj-lt"/>
                <a:cs typeface="Avenir LT Std 65 Medium"/>
              </a:rPr>
              <a:t>.te.</a:t>
            </a:r>
            <a:r>
              <a:rPr sz="1200" b="1" dirty="0" smtClean="0">
                <a:solidFill>
                  <a:srgbClr val="231F20"/>
                </a:solidFill>
                <a:latin typeface="+mj-lt"/>
                <a:cs typeface="Avenir LT Std 65 Medium"/>
              </a:rPr>
              <a:t>s </a:t>
            </a:r>
            <a:r>
              <a:rPr sz="1200" b="1" dirty="0">
                <a:solidFill>
                  <a:srgbClr val="231F20"/>
                </a:solidFill>
                <a:latin typeface="+mj-lt"/>
                <a:cs typeface="Avenir LT Std 65 Medium"/>
              </a:rPr>
              <a:t>les  agent.e.s </a:t>
            </a:r>
            <a:r>
              <a:rPr sz="1200" b="1" spc="-5" dirty="0">
                <a:solidFill>
                  <a:srgbClr val="231F20"/>
                </a:solidFill>
                <a:latin typeface="+mj-lt"/>
                <a:cs typeface="Avenir LT Std 65 Medium"/>
              </a:rPr>
              <a:t>titulaires </a:t>
            </a:r>
            <a:r>
              <a:rPr sz="1200" b="1" dirty="0">
                <a:solidFill>
                  <a:srgbClr val="231F20"/>
                </a:solidFill>
                <a:latin typeface="+mj-lt"/>
                <a:cs typeface="Avenir LT Std 65 Medium"/>
              </a:rPr>
              <a:t>pour un</a:t>
            </a:r>
            <a:r>
              <a:rPr sz="1200" b="1" spc="-70" dirty="0">
                <a:solidFill>
                  <a:srgbClr val="231F20"/>
                </a:solidFill>
                <a:latin typeface="+mj-lt"/>
                <a:cs typeface="Avenir LT Std 65 Medium"/>
              </a:rPr>
              <a:t> </a:t>
            </a:r>
            <a:r>
              <a:rPr sz="1200" b="1" dirty="0">
                <a:solidFill>
                  <a:srgbClr val="231F20"/>
                </a:solidFill>
                <a:latin typeface="+mj-lt"/>
                <a:cs typeface="Avenir LT Std 65 Medium"/>
              </a:rPr>
              <a:t>meilleur  service</a:t>
            </a:r>
            <a:r>
              <a:rPr sz="1200" b="1" spc="-5" dirty="0">
                <a:solidFill>
                  <a:srgbClr val="231F20"/>
                </a:solidFill>
                <a:latin typeface="+mj-lt"/>
                <a:cs typeface="Avenir LT Std 65 Medium"/>
              </a:rPr>
              <a:t> </a:t>
            </a:r>
            <a:r>
              <a:rPr sz="1200" b="1" dirty="0">
                <a:solidFill>
                  <a:srgbClr val="231F20"/>
                </a:solidFill>
                <a:latin typeface="+mj-lt"/>
                <a:cs typeface="Avenir LT Std 65 Medium"/>
              </a:rPr>
              <a:t>public.</a:t>
            </a:r>
            <a:endParaRPr sz="1200" dirty="0">
              <a:latin typeface="+mj-lt"/>
              <a:cs typeface="Avenir LT Std 65 Medium"/>
            </a:endParaRPr>
          </a:p>
        </p:txBody>
      </p:sp>
      <p:sp>
        <p:nvSpPr>
          <p:cNvPr id="80" name="object 80"/>
          <p:cNvSpPr txBox="1"/>
          <p:nvPr>
            <p:custDataLst>
              <p:tags r:id="rId8"/>
            </p:custDataLst>
          </p:nvPr>
        </p:nvSpPr>
        <p:spPr>
          <a:xfrm>
            <a:off x="1321549" y="136028"/>
            <a:ext cx="2323465" cy="1366520"/>
          </a:xfrm>
          <a:prstGeom prst="rect">
            <a:avLst/>
          </a:prstGeom>
        </p:spPr>
        <p:txBody>
          <a:bodyPr vert="horz" wrap="square" lIns="0" tIns="12700" rIns="0" bIns="0" rtlCol="0">
            <a:spAutoFit/>
          </a:bodyPr>
          <a:lstStyle/>
          <a:p>
            <a:pPr marL="12700">
              <a:lnSpc>
                <a:spcPct val="100000"/>
              </a:lnSpc>
              <a:spcBef>
                <a:spcPts val="100"/>
              </a:spcBef>
            </a:pPr>
            <a:r>
              <a:rPr sz="8800" b="1" dirty="0">
                <a:solidFill>
                  <a:srgbClr val="231F20"/>
                </a:solidFill>
                <a:latin typeface="+mj-lt"/>
                <a:cs typeface="Avenir LT Std 65 Medium"/>
              </a:rPr>
              <a:t>CAP</a:t>
            </a:r>
            <a:endParaRPr sz="8800" dirty="0">
              <a:latin typeface="+mj-lt"/>
              <a:cs typeface="Avenir LT Std 65 Medium"/>
            </a:endParaRPr>
          </a:p>
        </p:txBody>
      </p:sp>
      <p:sp>
        <p:nvSpPr>
          <p:cNvPr id="83" name="object 83"/>
          <p:cNvSpPr txBox="1"/>
          <p:nvPr>
            <p:custDataLst>
              <p:tags r:id="rId9"/>
            </p:custDataLst>
          </p:nvPr>
        </p:nvSpPr>
        <p:spPr>
          <a:xfrm>
            <a:off x="4274227" y="3855988"/>
            <a:ext cx="2996565" cy="1661993"/>
          </a:xfrm>
          <a:prstGeom prst="rect">
            <a:avLst/>
          </a:prstGeom>
        </p:spPr>
        <p:txBody>
          <a:bodyPr vert="horz" wrap="square" lIns="0" tIns="33020" rIns="0" bIns="0" rtlCol="0">
            <a:spAutoFit/>
          </a:bodyPr>
          <a:lstStyle/>
          <a:p>
            <a:pPr marL="12700" marR="309245">
              <a:lnSpc>
                <a:spcPts val="1300"/>
              </a:lnSpc>
              <a:spcBef>
                <a:spcPts val="260"/>
              </a:spcBef>
            </a:pPr>
            <a:r>
              <a:rPr lang="fr-FR" sz="1200" b="1" dirty="0" smtClean="0">
                <a:solidFill>
                  <a:srgbClr val="DA2128"/>
                </a:solidFill>
                <a:latin typeface="+mj-lt"/>
                <a:cs typeface="Avenir LT Std 55 Roman"/>
              </a:rPr>
              <a:t>CHOISIR VOS ÉLU.E.S CGT C’EST  AUSSI RENFORCER LES MOYENS</a:t>
            </a:r>
            <a:r>
              <a:rPr lang="fr-FR" sz="1200" b="1" spc="-100" dirty="0" smtClean="0">
                <a:solidFill>
                  <a:srgbClr val="DA2128"/>
                </a:solidFill>
                <a:latin typeface="+mj-lt"/>
                <a:cs typeface="Avenir LT Std 55 Roman"/>
              </a:rPr>
              <a:t> </a:t>
            </a:r>
            <a:r>
              <a:rPr lang="fr-FR" sz="1200" b="1" dirty="0" smtClean="0">
                <a:solidFill>
                  <a:srgbClr val="DA2128"/>
                </a:solidFill>
                <a:latin typeface="+mj-lt"/>
                <a:cs typeface="Avenir LT Std 55 Roman"/>
              </a:rPr>
              <a:t>DE  NOTRE </a:t>
            </a:r>
            <a:r>
              <a:rPr lang="fr-FR" sz="1200" b="1" spc="-10" dirty="0" smtClean="0">
                <a:solidFill>
                  <a:srgbClr val="DA2128"/>
                </a:solidFill>
                <a:latin typeface="+mj-lt"/>
                <a:cs typeface="Avenir LT Std 55 Roman"/>
              </a:rPr>
              <a:t>ORGANISATION</a:t>
            </a:r>
            <a:r>
              <a:rPr lang="fr-FR" sz="1200" b="1" spc="-75" dirty="0" smtClean="0">
                <a:solidFill>
                  <a:srgbClr val="DA2128"/>
                </a:solidFill>
                <a:latin typeface="+mj-lt"/>
                <a:cs typeface="Avenir LT Std 55 Roman"/>
              </a:rPr>
              <a:t> </a:t>
            </a:r>
            <a:r>
              <a:rPr lang="fr-FR" sz="1200" b="1" dirty="0" smtClean="0">
                <a:solidFill>
                  <a:srgbClr val="DA2128"/>
                </a:solidFill>
                <a:latin typeface="+mj-lt"/>
                <a:cs typeface="Avenir LT Std 55 Roman"/>
              </a:rPr>
              <a:t>SYNDICALE</a:t>
            </a:r>
            <a:endParaRPr lang="fr-FR" sz="1200" dirty="0" smtClean="0">
              <a:latin typeface="+mj-lt"/>
              <a:cs typeface="Avenir LT Std 55 Roman"/>
            </a:endParaRPr>
          </a:p>
          <a:p>
            <a:pPr marL="12700" marR="12700">
              <a:lnSpc>
                <a:spcPts val="1300"/>
              </a:lnSpc>
            </a:pPr>
            <a:r>
              <a:rPr lang="fr-FR" sz="1200" b="1" dirty="0" smtClean="0">
                <a:solidFill>
                  <a:srgbClr val="DA2128"/>
                </a:solidFill>
                <a:latin typeface="+mj-lt"/>
                <a:cs typeface="Avenir LT Std 55 Roman"/>
              </a:rPr>
              <a:t>AU NIVEAU </a:t>
            </a:r>
            <a:r>
              <a:rPr lang="fr-FR" sz="1200" b="1" spc="-15" dirty="0" smtClean="0">
                <a:solidFill>
                  <a:srgbClr val="DA2128"/>
                </a:solidFill>
                <a:latin typeface="+mj-lt"/>
                <a:cs typeface="Avenir LT Std 55 Roman"/>
              </a:rPr>
              <a:t>NATIONAL </a:t>
            </a:r>
            <a:r>
              <a:rPr lang="fr-FR" sz="1200" b="1" dirty="0" smtClean="0">
                <a:solidFill>
                  <a:srgbClr val="231F20"/>
                </a:solidFill>
                <a:latin typeface="+mj-lt"/>
                <a:cs typeface="Avenir LT Std 55 Roman"/>
              </a:rPr>
              <a:t>pour</a:t>
            </a:r>
            <a:r>
              <a:rPr lang="fr-FR" sz="1200" b="1" spc="-50" dirty="0" smtClean="0">
                <a:solidFill>
                  <a:srgbClr val="231F20"/>
                </a:solidFill>
                <a:latin typeface="+mj-lt"/>
                <a:cs typeface="Avenir LT Std 55 Roman"/>
              </a:rPr>
              <a:t> </a:t>
            </a:r>
            <a:r>
              <a:rPr lang="fr-FR" sz="1200" b="1" spc="-5" dirty="0" smtClean="0">
                <a:solidFill>
                  <a:srgbClr val="231F20"/>
                </a:solidFill>
                <a:latin typeface="+mj-lt"/>
                <a:cs typeface="Avenir LT Std 55 Roman"/>
              </a:rPr>
              <a:t>revendiquer  </a:t>
            </a:r>
            <a:r>
              <a:rPr lang="fr-FR" sz="1200" b="1" dirty="0" smtClean="0">
                <a:solidFill>
                  <a:srgbClr val="231F20"/>
                </a:solidFill>
                <a:latin typeface="+mj-lt"/>
                <a:cs typeface="Avenir LT Std 55 Roman"/>
              </a:rPr>
              <a:t>et gagner de nouveaux</a:t>
            </a:r>
            <a:r>
              <a:rPr lang="fr-FR" sz="1200" b="1" spc="-20" dirty="0" smtClean="0">
                <a:solidFill>
                  <a:srgbClr val="231F20"/>
                </a:solidFill>
                <a:latin typeface="+mj-lt"/>
                <a:cs typeface="Avenir LT Std 55 Roman"/>
              </a:rPr>
              <a:t> </a:t>
            </a:r>
            <a:r>
              <a:rPr lang="fr-FR" sz="1200" b="1" spc="-5" dirty="0" smtClean="0">
                <a:solidFill>
                  <a:srgbClr val="231F20"/>
                </a:solidFill>
                <a:latin typeface="+mj-lt"/>
                <a:cs typeface="Avenir LT Std 55 Roman"/>
              </a:rPr>
              <a:t>droits</a:t>
            </a:r>
            <a:endParaRPr lang="fr-FR" sz="1200" dirty="0" smtClean="0">
              <a:latin typeface="+mj-lt"/>
              <a:cs typeface="Avenir LT Std 55 Roman"/>
            </a:endParaRPr>
          </a:p>
          <a:p>
            <a:pPr marL="12700" algn="just">
              <a:lnSpc>
                <a:spcPct val="100000"/>
              </a:lnSpc>
              <a:spcBef>
                <a:spcPts val="200"/>
              </a:spcBef>
            </a:pPr>
            <a:r>
              <a:rPr lang="fr-FR" sz="1000" b="0" dirty="0" smtClean="0">
                <a:solidFill>
                  <a:srgbClr val="231F20"/>
                </a:solidFill>
                <a:latin typeface="Calibri" panose="020F0502020204030204" pitchFamily="34" charset="0"/>
                <a:cs typeface="Avenir LT Std 35 Light"/>
              </a:rPr>
              <a:t>Augmenter les salaires par le dégel du point d’indice et réclamer une amplitude indiciaire de 1 à 4,6  entre le 1</a:t>
            </a:r>
            <a:r>
              <a:rPr lang="fr-FR" sz="825" b="0" baseline="35353" dirty="0" smtClean="0">
                <a:solidFill>
                  <a:srgbClr val="231F20"/>
                </a:solidFill>
                <a:latin typeface="Calibri" panose="020F0502020204030204" pitchFamily="34" charset="0"/>
                <a:cs typeface="Avenir LT Std 35 Light"/>
              </a:rPr>
              <a:t>er </a:t>
            </a:r>
            <a:r>
              <a:rPr lang="fr-FR" sz="1000" b="0" dirty="0" smtClean="0">
                <a:solidFill>
                  <a:srgbClr val="231F20"/>
                </a:solidFill>
                <a:latin typeface="Calibri" panose="020F0502020204030204" pitchFamily="34" charset="0"/>
                <a:cs typeface="Avenir LT Std 35 Light"/>
              </a:rPr>
              <a:t>échelon de catégorie C (1 800 euros brut)  et le dernier échelon de catégorie A, avec le rattrapage des pertes constatées ces dernières années ;</a:t>
            </a:r>
            <a:endParaRPr lang="fr-FR" sz="1000" dirty="0">
              <a:latin typeface="Calibri" panose="020F0502020204030204" pitchFamily="34" charset="0"/>
              <a:cs typeface="Avenir LT Std 35 Light"/>
            </a:endParaRPr>
          </a:p>
        </p:txBody>
      </p:sp>
      <p:sp>
        <p:nvSpPr>
          <p:cNvPr id="84" name="object 84"/>
          <p:cNvSpPr txBox="1"/>
          <p:nvPr>
            <p:custDataLst>
              <p:tags r:id="rId10"/>
            </p:custDataLst>
          </p:nvPr>
        </p:nvSpPr>
        <p:spPr>
          <a:xfrm>
            <a:off x="3443300" y="5461000"/>
            <a:ext cx="3889375" cy="4152900"/>
          </a:xfrm>
          <a:prstGeom prst="rect">
            <a:avLst/>
          </a:prstGeom>
        </p:spPr>
        <p:txBody>
          <a:bodyPr vert="horz" wrap="square" lIns="0" tIns="25400" rIns="0" bIns="0" rtlCol="0">
            <a:spAutoFit/>
          </a:bodyPr>
          <a:lstStyle/>
          <a:p>
            <a:pPr marL="88900" marR="5080" indent="-88900" algn="just">
              <a:lnSpc>
                <a:spcPct val="108300"/>
              </a:lnSpc>
              <a:buFont typeface="Arial" panose="020B0604020202020204" pitchFamily="34" charset="0"/>
              <a:buChar char="•"/>
            </a:pPr>
            <a:r>
              <a:rPr lang="fr-FR" sz="1000" dirty="0" smtClean="0">
                <a:solidFill>
                  <a:srgbClr val="231F20"/>
                </a:solidFill>
                <a:latin typeface="Calibri" panose="020F0502020204030204" pitchFamily="34" charset="0"/>
                <a:cs typeface="Avenir LT Std 35 Light"/>
              </a:rPr>
              <a:t>Créer des emplois statutaires pour développer des services publics  répondant à l’intérêt général sur l’ensemble du territoire et recourir  exceptionnellement au recrutement de contractuel.le.s;</a:t>
            </a:r>
            <a:endParaRPr lang="fr-FR" sz="1000" dirty="0" smtClean="0">
              <a:latin typeface="Calibri" panose="020F0502020204030204" pitchFamily="34" charset="0"/>
              <a:cs typeface="Avenir LT Std 35 Light"/>
            </a:endParaRPr>
          </a:p>
          <a:p>
            <a:pPr marL="88900" indent="-88900" algn="just">
              <a:lnSpc>
                <a:spcPct val="100000"/>
              </a:lnSpc>
              <a:spcBef>
                <a:spcPts val="100"/>
              </a:spcBef>
              <a:buFont typeface="Arial" panose="020B0604020202020204" pitchFamily="34" charset="0"/>
              <a:buChar char="•"/>
            </a:pPr>
            <a:r>
              <a:rPr lang="fr-FR" sz="1000" dirty="0" smtClean="0">
                <a:solidFill>
                  <a:srgbClr val="231F20"/>
                </a:solidFill>
                <a:latin typeface="Calibri" panose="020F0502020204030204" pitchFamily="34" charset="0"/>
                <a:cs typeface="Avenir LT Std 35 Light"/>
              </a:rPr>
              <a:t>Organiser des concours chaque année ;</a:t>
            </a:r>
            <a:endParaRPr lang="fr-FR" sz="1000" dirty="0" smtClean="0">
              <a:latin typeface="Calibri" panose="020F0502020204030204" pitchFamily="34" charset="0"/>
              <a:cs typeface="Avenir LT Std 35 Light"/>
            </a:endParaRPr>
          </a:p>
          <a:p>
            <a:pPr marL="88900" marR="88265" indent="-88900" algn="just">
              <a:lnSpc>
                <a:spcPct val="108300"/>
              </a:lnSpc>
              <a:buFont typeface="Arial" panose="020B0604020202020204" pitchFamily="34" charset="0"/>
              <a:buChar char="•"/>
            </a:pPr>
            <a:r>
              <a:rPr lang="fr-FR" sz="1000" dirty="0" smtClean="0">
                <a:solidFill>
                  <a:srgbClr val="231F20"/>
                </a:solidFill>
                <a:latin typeface="Calibri" panose="020F0502020204030204" pitchFamily="34" charset="0"/>
                <a:cs typeface="Avenir LT Std 35 Light"/>
              </a:rPr>
              <a:t>Rétablir la retraite à 60 ans pour toutes et tous avec une pension correspondant à au moins 75 % du traitement brut des 6 derniers  mois d’activité et prendre en compte les années d’études dans le  calcul de la retraite ;</a:t>
            </a:r>
            <a:endParaRPr lang="fr-FR" sz="1000" dirty="0" smtClean="0">
              <a:latin typeface="Calibri" panose="020F0502020204030204" pitchFamily="34" charset="0"/>
              <a:cs typeface="Avenir LT Std 35 Light"/>
            </a:endParaRPr>
          </a:p>
          <a:p>
            <a:pPr marL="88900" marR="5080" indent="-88900" algn="just">
              <a:lnSpc>
                <a:spcPct val="108300"/>
              </a:lnSpc>
              <a:buFont typeface="Arial" panose="020B0604020202020204" pitchFamily="34" charset="0"/>
              <a:buChar char="•"/>
            </a:pPr>
            <a:r>
              <a:rPr lang="fr-FR" sz="1000" dirty="0" smtClean="0">
                <a:solidFill>
                  <a:srgbClr val="231F20"/>
                </a:solidFill>
                <a:latin typeface="Calibri" panose="020F0502020204030204" pitchFamily="34" charset="0"/>
                <a:cs typeface="Avenir LT Std 35 Light"/>
              </a:rPr>
              <a:t>Revenir à un cadre d’emplois unique pour les ingénieurs et réduire  la durée d’avancement d’échelon pour tous… ;</a:t>
            </a:r>
            <a:endParaRPr lang="fr-FR" sz="1000" dirty="0" smtClean="0">
              <a:latin typeface="Calibri" panose="020F0502020204030204" pitchFamily="34" charset="0"/>
              <a:cs typeface="Avenir LT Std 35 Light"/>
            </a:endParaRPr>
          </a:p>
          <a:p>
            <a:pPr marL="88900" marR="5080" indent="-88900" algn="just">
              <a:lnSpc>
                <a:spcPct val="108300"/>
              </a:lnSpc>
              <a:buFont typeface="Arial" panose="020B0604020202020204" pitchFamily="34" charset="0"/>
              <a:buChar char="•"/>
            </a:pPr>
            <a:r>
              <a:rPr lang="fr-FR" sz="1000" dirty="0" smtClean="0">
                <a:solidFill>
                  <a:srgbClr val="231F20"/>
                </a:solidFill>
                <a:latin typeface="Calibri" panose="020F0502020204030204" pitchFamily="34" charset="0"/>
                <a:cs typeface="Avenir LT Std 35 Light"/>
              </a:rPr>
              <a:t>Instaurer une réelle formation professionnalisante</a:t>
            </a:r>
            <a:r>
              <a:rPr lang="fr-FR" sz="1000" dirty="0">
                <a:solidFill>
                  <a:srgbClr val="231F20"/>
                </a:solidFill>
                <a:latin typeface="Calibri" panose="020F0502020204030204" pitchFamily="34" charset="0"/>
                <a:cs typeface="Avenir LT Std 35 Light"/>
              </a:rPr>
              <a:t> </a:t>
            </a:r>
            <a:r>
              <a:rPr lang="fr-FR" sz="1000" dirty="0" smtClean="0">
                <a:solidFill>
                  <a:srgbClr val="231F20"/>
                </a:solidFill>
                <a:latin typeface="Calibri" panose="020F0502020204030204" pitchFamily="34" charset="0"/>
                <a:cs typeface="Avenir LT Std 35 Light"/>
              </a:rPr>
              <a:t>pour toutes les  filières de catégorie A et porter le financement du CNFPT à 3 % de la  masse salariale ;</a:t>
            </a:r>
            <a:endParaRPr lang="fr-FR" sz="1000" dirty="0" smtClean="0">
              <a:latin typeface="Calibri" panose="020F0502020204030204" pitchFamily="34" charset="0"/>
              <a:cs typeface="Avenir LT Std 35 Light"/>
            </a:endParaRPr>
          </a:p>
          <a:p>
            <a:pPr marL="88900" marR="5080" indent="-88900" algn="just">
              <a:lnSpc>
                <a:spcPct val="108300"/>
              </a:lnSpc>
              <a:buFont typeface="Arial" panose="020B0604020202020204" pitchFamily="34" charset="0"/>
              <a:buChar char="•"/>
            </a:pPr>
            <a:r>
              <a:rPr lang="fr-FR" sz="1000" dirty="0" smtClean="0">
                <a:solidFill>
                  <a:srgbClr val="231F20"/>
                </a:solidFill>
                <a:latin typeface="Calibri" panose="020F0502020204030204" pitchFamily="34" charset="0"/>
                <a:cs typeface="Avenir LT Std 35 Light"/>
              </a:rPr>
              <a:t>Exiger une véritable démocratie sociale et le respect des libertés  syndicales dans nos services publics territoriaux, notamment pour les  cadres ;</a:t>
            </a:r>
            <a:endParaRPr lang="fr-FR" sz="1000" dirty="0" smtClean="0">
              <a:latin typeface="Calibri" panose="020F0502020204030204" pitchFamily="34" charset="0"/>
              <a:cs typeface="Avenir LT Std 35 Light"/>
            </a:endParaRPr>
          </a:p>
          <a:p>
            <a:pPr marL="88900" marR="5080" indent="-88900" algn="just">
              <a:lnSpc>
                <a:spcPct val="108300"/>
              </a:lnSpc>
              <a:buFont typeface="Arial" panose="020B0604020202020204" pitchFamily="34" charset="0"/>
              <a:buChar char="•"/>
            </a:pPr>
            <a:r>
              <a:rPr lang="fr-FR" sz="1000" dirty="0" smtClean="0">
                <a:solidFill>
                  <a:srgbClr val="231F20"/>
                </a:solidFill>
                <a:latin typeface="Calibri" panose="020F0502020204030204" pitchFamily="34" charset="0"/>
                <a:cs typeface="Avenir LT Std 35 Light"/>
              </a:rPr>
              <a:t>Réclamer une gestion collective des carrières à un niveau plus pertinent : au niveau national pour la catégorie A, régional pour la catégorie B et départemental pour la catégorie C ;</a:t>
            </a:r>
            <a:endParaRPr lang="fr-FR" sz="1000" dirty="0" smtClean="0">
              <a:latin typeface="Calibri" panose="020F0502020204030204" pitchFamily="34" charset="0"/>
              <a:cs typeface="Avenir LT Std 35 Light"/>
            </a:endParaRPr>
          </a:p>
          <a:p>
            <a:pPr marL="88900" marR="5080" indent="-88900" algn="just">
              <a:lnSpc>
                <a:spcPct val="108300"/>
              </a:lnSpc>
              <a:buFont typeface="Arial" panose="020B0604020202020204" pitchFamily="34" charset="0"/>
              <a:buChar char="•"/>
            </a:pPr>
            <a:r>
              <a:rPr lang="fr-FR" sz="1000" dirty="0" smtClean="0">
                <a:solidFill>
                  <a:srgbClr val="231F20"/>
                </a:solidFill>
                <a:latin typeface="Calibri" panose="020F0502020204030204" pitchFamily="34" charset="0"/>
                <a:cs typeface="Avenir LT Std 35 Light"/>
              </a:rPr>
              <a:t>Mettre en œuvre un véritable « droit à la déconnexion » pour mieux  respecter l’articulation des temps professionnels et personnels et en-  cadrer le télétravail dans cet objectif ;</a:t>
            </a:r>
            <a:endParaRPr lang="fr-FR" sz="1000" dirty="0" smtClean="0">
              <a:latin typeface="Calibri" panose="020F0502020204030204" pitchFamily="34" charset="0"/>
              <a:cs typeface="Avenir LT Std 35 Light"/>
            </a:endParaRPr>
          </a:p>
          <a:p>
            <a:pPr marL="88900" marR="5080" indent="-88900" algn="just">
              <a:lnSpc>
                <a:spcPct val="108300"/>
              </a:lnSpc>
              <a:buFont typeface="Arial" panose="020B0604020202020204" pitchFamily="34" charset="0"/>
              <a:buChar char="•"/>
            </a:pPr>
            <a:r>
              <a:rPr lang="fr-FR" sz="1000" dirty="0" smtClean="0">
                <a:solidFill>
                  <a:srgbClr val="231F20"/>
                </a:solidFill>
                <a:latin typeface="Calibri" panose="020F0502020204030204" pitchFamily="34" charset="0"/>
                <a:cs typeface="Avenir LT Std 35 Light"/>
              </a:rPr>
              <a:t>La mise en œuvre de l’égalité professionnelle entre les femmes et  les hommes : à travail de  valeur égale, salaire/traitement égal.</a:t>
            </a:r>
            <a:endParaRPr lang="fr-FR" sz="1000" dirty="0">
              <a:latin typeface="Calibri" panose="020F0502020204030204" pitchFamily="34" charset="0"/>
              <a:cs typeface="Avenir LT Std 35 Light"/>
            </a:endParaRPr>
          </a:p>
        </p:txBody>
      </p:sp>
      <p:sp>
        <p:nvSpPr>
          <p:cNvPr id="85" name="object 85"/>
          <p:cNvSpPr txBox="1"/>
          <p:nvPr>
            <p:custDataLst>
              <p:tags r:id="rId11"/>
            </p:custDataLst>
          </p:nvPr>
        </p:nvSpPr>
        <p:spPr>
          <a:xfrm>
            <a:off x="303451" y="1287538"/>
            <a:ext cx="3823254" cy="330200"/>
          </a:xfrm>
          <a:prstGeom prst="rect">
            <a:avLst/>
          </a:prstGeom>
        </p:spPr>
        <p:txBody>
          <a:bodyPr vert="horz" wrap="square" lIns="0" tIns="12700" rIns="0" bIns="0" rtlCol="0">
            <a:spAutoFit/>
          </a:bodyPr>
          <a:lstStyle/>
          <a:p>
            <a:pPr marL="12700">
              <a:lnSpc>
                <a:spcPct val="100000"/>
              </a:lnSpc>
              <a:spcBef>
                <a:spcPts val="100"/>
              </a:spcBef>
            </a:pPr>
            <a:r>
              <a:rPr lang="fr-FR" sz="2000" b="0" dirty="0" smtClean="0">
                <a:solidFill>
                  <a:srgbClr val="231F20"/>
                </a:solidFill>
                <a:latin typeface="+mj-lt"/>
                <a:cs typeface="Avenir LT Std 35 Light"/>
              </a:rPr>
              <a:t>Commission administrative paritaire</a:t>
            </a:r>
            <a:endParaRPr lang="fr-FR" sz="2000" dirty="0">
              <a:latin typeface="+mj-lt"/>
              <a:cs typeface="Avenir LT Std 35 Light"/>
            </a:endParaRPr>
          </a:p>
        </p:txBody>
      </p:sp>
      <p:sp>
        <p:nvSpPr>
          <p:cNvPr id="87" name="object 87"/>
          <p:cNvSpPr/>
          <p:nvPr>
            <p:custDataLst>
              <p:tags r:id="rId12"/>
            </p:custDataLst>
          </p:nvPr>
        </p:nvSpPr>
        <p:spPr>
          <a:xfrm>
            <a:off x="333000" y="1575012"/>
            <a:ext cx="3682891" cy="45719"/>
          </a:xfrm>
          <a:custGeom>
            <a:avLst/>
            <a:gdLst/>
            <a:ahLst/>
            <a:cxnLst/>
            <a:rect l="l" t="t" r="r" b="b"/>
            <a:pathLst>
              <a:path w="3925570">
                <a:moveTo>
                  <a:pt x="0" y="0"/>
                </a:moveTo>
                <a:lnTo>
                  <a:pt x="3924941" y="0"/>
                </a:lnTo>
              </a:path>
            </a:pathLst>
          </a:custGeom>
          <a:ln w="3175">
            <a:solidFill>
              <a:srgbClr val="231F20"/>
            </a:solidFill>
          </a:ln>
        </p:spPr>
        <p:txBody>
          <a:bodyPr wrap="square" lIns="0" tIns="0" rIns="0" bIns="0" rtlCol="0"/>
          <a:lstStyle/>
          <a:p>
            <a:endParaRPr dirty="0">
              <a:latin typeface="+mj-lt"/>
            </a:endParaRPr>
          </a:p>
        </p:txBody>
      </p:sp>
      <p:sp>
        <p:nvSpPr>
          <p:cNvPr id="92" name="object 92"/>
          <p:cNvSpPr/>
          <p:nvPr>
            <p:custDataLst>
              <p:tags r:id="rId13"/>
            </p:custDataLst>
          </p:nvPr>
        </p:nvSpPr>
        <p:spPr>
          <a:xfrm>
            <a:off x="0" y="12"/>
            <a:ext cx="1206817" cy="1287526"/>
          </a:xfrm>
          <a:prstGeom prst="rect">
            <a:avLst/>
          </a:prstGeom>
          <a:blipFill>
            <a:blip r:embed="rId278" cstate="print"/>
            <a:stretch>
              <a:fillRect/>
            </a:stretch>
          </a:blipFill>
        </p:spPr>
        <p:txBody>
          <a:bodyPr wrap="square" lIns="0" tIns="0" rIns="0" bIns="0" rtlCol="0"/>
          <a:lstStyle/>
          <a:p>
            <a:endParaRPr dirty="0">
              <a:latin typeface="+mj-lt"/>
            </a:endParaRPr>
          </a:p>
        </p:txBody>
      </p:sp>
      <p:sp>
        <p:nvSpPr>
          <p:cNvPr id="94" name="object 94"/>
          <p:cNvSpPr/>
          <p:nvPr>
            <p:custDataLst>
              <p:tags r:id="rId14"/>
            </p:custDataLst>
          </p:nvPr>
        </p:nvSpPr>
        <p:spPr>
          <a:xfrm>
            <a:off x="4411483" y="-44518"/>
            <a:ext cx="3148965" cy="1680845"/>
          </a:xfrm>
          <a:custGeom>
            <a:avLst/>
            <a:gdLst/>
            <a:ahLst/>
            <a:cxnLst/>
            <a:rect l="l" t="t" r="r" b="b"/>
            <a:pathLst>
              <a:path w="3148965" h="1680845">
                <a:moveTo>
                  <a:pt x="3148507" y="0"/>
                </a:moveTo>
                <a:lnTo>
                  <a:pt x="0" y="0"/>
                </a:lnTo>
                <a:lnTo>
                  <a:pt x="341884" y="1680464"/>
                </a:lnTo>
                <a:lnTo>
                  <a:pt x="3148507" y="1109459"/>
                </a:lnTo>
                <a:lnTo>
                  <a:pt x="3148507" y="0"/>
                </a:lnTo>
                <a:close/>
              </a:path>
            </a:pathLst>
          </a:custGeom>
          <a:solidFill>
            <a:srgbClr val="5A818A"/>
          </a:solidFill>
        </p:spPr>
        <p:txBody>
          <a:bodyPr wrap="square" lIns="0" tIns="0" rIns="0" bIns="0" rtlCol="0"/>
          <a:lstStyle/>
          <a:p>
            <a:endParaRPr dirty="0">
              <a:latin typeface="+mj-lt"/>
            </a:endParaRPr>
          </a:p>
        </p:txBody>
      </p:sp>
      <p:sp>
        <p:nvSpPr>
          <p:cNvPr id="108" name="object 108"/>
          <p:cNvSpPr txBox="1"/>
          <p:nvPr>
            <p:custDataLst>
              <p:tags r:id="rId15"/>
            </p:custDataLst>
          </p:nvPr>
        </p:nvSpPr>
        <p:spPr>
          <a:xfrm rot="16560000">
            <a:off x="4269160" y="748360"/>
            <a:ext cx="1327924" cy="228600"/>
          </a:xfrm>
          <a:prstGeom prst="rect">
            <a:avLst/>
          </a:prstGeom>
        </p:spPr>
        <p:txBody>
          <a:bodyPr vert="horz" wrap="square" lIns="0" tIns="0" rIns="0" bIns="0" rtlCol="0">
            <a:spAutoFit/>
          </a:bodyPr>
          <a:lstStyle/>
          <a:p>
            <a:pPr>
              <a:lnSpc>
                <a:spcPts val="1800"/>
              </a:lnSpc>
            </a:pPr>
            <a:r>
              <a:rPr sz="1800" b="1" dirty="0">
                <a:solidFill>
                  <a:srgbClr val="FFFFFF"/>
                </a:solidFill>
                <a:latin typeface="+mj-lt"/>
                <a:cs typeface="Avenir LT Std 65 Medium"/>
              </a:rPr>
              <a:t>C</a:t>
            </a:r>
            <a:r>
              <a:rPr sz="1800" b="1" spc="-170" dirty="0">
                <a:solidFill>
                  <a:srgbClr val="FFFFFF"/>
                </a:solidFill>
                <a:latin typeface="+mj-lt"/>
                <a:cs typeface="Avenir LT Std 65 Medium"/>
              </a:rPr>
              <a:t>A</a:t>
            </a:r>
            <a:r>
              <a:rPr sz="1800" b="1" dirty="0">
                <a:solidFill>
                  <a:srgbClr val="FFFFFF"/>
                </a:solidFill>
                <a:latin typeface="+mj-lt"/>
                <a:cs typeface="Avenir LT Std 65 Medium"/>
              </a:rPr>
              <a:t>TÉGORIE</a:t>
            </a:r>
            <a:endParaRPr sz="1800" dirty="0">
              <a:latin typeface="+mj-lt"/>
              <a:cs typeface="Avenir LT Std 65 Medium"/>
            </a:endParaRPr>
          </a:p>
        </p:txBody>
      </p:sp>
      <p:sp>
        <p:nvSpPr>
          <p:cNvPr id="109" name="object 109"/>
          <p:cNvSpPr txBox="1"/>
          <p:nvPr>
            <p:custDataLst>
              <p:tags r:id="rId16"/>
            </p:custDataLst>
          </p:nvPr>
        </p:nvSpPr>
        <p:spPr>
          <a:xfrm rot="20940000">
            <a:off x="4848240" y="-64573"/>
            <a:ext cx="2319656" cy="1854200"/>
          </a:xfrm>
          <a:prstGeom prst="rect">
            <a:avLst/>
          </a:prstGeom>
        </p:spPr>
        <p:txBody>
          <a:bodyPr vert="horz" wrap="square" lIns="0" tIns="0" rIns="0" bIns="0" rtlCol="0">
            <a:spAutoFit/>
          </a:bodyPr>
          <a:lstStyle/>
          <a:p>
            <a:pPr>
              <a:lnSpc>
                <a:spcPts val="14600"/>
              </a:lnSpc>
            </a:pPr>
            <a:r>
              <a:rPr sz="14600" b="1" spc="-5" dirty="0">
                <a:solidFill>
                  <a:srgbClr val="FFFFFF"/>
                </a:solidFill>
                <a:latin typeface="+mj-lt"/>
                <a:cs typeface="Avenir LT Std 65 Medium"/>
              </a:rPr>
              <a:t>A</a:t>
            </a:r>
            <a:endParaRPr sz="14600" dirty="0">
              <a:latin typeface="+mj-lt"/>
              <a:cs typeface="Avenir LT Std 65 Medium"/>
            </a:endParaRPr>
          </a:p>
        </p:txBody>
      </p:sp>
      <p:sp>
        <p:nvSpPr>
          <p:cNvPr id="111" name="object 111"/>
          <p:cNvSpPr/>
          <p:nvPr>
            <p:custDataLst>
              <p:tags r:id="rId17"/>
            </p:custDataLst>
          </p:nvPr>
        </p:nvSpPr>
        <p:spPr>
          <a:xfrm>
            <a:off x="5227536" y="1258830"/>
            <a:ext cx="1743546" cy="2201868"/>
          </a:xfrm>
          <a:prstGeom prst="rect">
            <a:avLst/>
          </a:prstGeom>
          <a:blipFill>
            <a:blip r:embed="rId279" cstate="print"/>
            <a:stretch>
              <a:fillRect/>
            </a:stretch>
          </a:blipFill>
        </p:spPr>
        <p:txBody>
          <a:bodyPr wrap="square" lIns="0" tIns="0" rIns="0" bIns="0" rtlCol="0"/>
          <a:lstStyle/>
          <a:p>
            <a:endParaRPr dirty="0">
              <a:latin typeface="+mj-lt"/>
            </a:endParaRPr>
          </a:p>
        </p:txBody>
      </p:sp>
      <p:sp>
        <p:nvSpPr>
          <p:cNvPr id="112" name="object 112"/>
          <p:cNvSpPr/>
          <p:nvPr>
            <p:custDataLst>
              <p:tags r:id="rId18"/>
            </p:custDataLst>
          </p:nvPr>
        </p:nvSpPr>
        <p:spPr>
          <a:xfrm>
            <a:off x="3212940" y="2074935"/>
            <a:ext cx="1827530" cy="1823720"/>
          </a:xfrm>
          <a:custGeom>
            <a:avLst/>
            <a:gdLst/>
            <a:ahLst/>
            <a:cxnLst/>
            <a:rect l="l" t="t" r="r" b="b"/>
            <a:pathLst>
              <a:path w="1827529" h="1823720">
                <a:moveTo>
                  <a:pt x="904468" y="0"/>
                </a:moveTo>
                <a:lnTo>
                  <a:pt x="856961" y="1624"/>
                </a:lnTo>
                <a:lnTo>
                  <a:pt x="810010" y="5671"/>
                </a:lnTo>
                <a:lnTo>
                  <a:pt x="763685" y="12086"/>
                </a:lnTo>
                <a:lnTo>
                  <a:pt x="718053" y="20811"/>
                </a:lnTo>
                <a:lnTo>
                  <a:pt x="673184" y="31789"/>
                </a:lnTo>
                <a:lnTo>
                  <a:pt x="629146" y="44964"/>
                </a:lnTo>
                <a:lnTo>
                  <a:pt x="586009" y="60280"/>
                </a:lnTo>
                <a:lnTo>
                  <a:pt x="543841" y="77679"/>
                </a:lnTo>
                <a:lnTo>
                  <a:pt x="502712" y="97104"/>
                </a:lnTo>
                <a:lnTo>
                  <a:pt x="462689" y="118501"/>
                </a:lnTo>
                <a:lnTo>
                  <a:pt x="423843" y="141810"/>
                </a:lnTo>
                <a:lnTo>
                  <a:pt x="386241" y="166977"/>
                </a:lnTo>
                <a:lnTo>
                  <a:pt x="349953" y="193944"/>
                </a:lnTo>
                <a:lnTo>
                  <a:pt x="315048" y="222655"/>
                </a:lnTo>
                <a:lnTo>
                  <a:pt x="281594" y="253052"/>
                </a:lnTo>
                <a:lnTo>
                  <a:pt x="249661" y="285080"/>
                </a:lnTo>
                <a:lnTo>
                  <a:pt x="219316" y="318682"/>
                </a:lnTo>
                <a:lnTo>
                  <a:pt x="190630" y="353800"/>
                </a:lnTo>
                <a:lnTo>
                  <a:pt x="163671" y="390379"/>
                </a:lnTo>
                <a:lnTo>
                  <a:pt x="138508" y="428361"/>
                </a:lnTo>
                <a:lnTo>
                  <a:pt x="115209" y="467691"/>
                </a:lnTo>
                <a:lnTo>
                  <a:pt x="93844" y="508311"/>
                </a:lnTo>
                <a:lnTo>
                  <a:pt x="74481" y="550164"/>
                </a:lnTo>
                <a:lnTo>
                  <a:pt x="57190" y="593195"/>
                </a:lnTo>
                <a:lnTo>
                  <a:pt x="42039" y="637346"/>
                </a:lnTo>
                <a:lnTo>
                  <a:pt x="29098" y="682561"/>
                </a:lnTo>
                <a:lnTo>
                  <a:pt x="18434" y="728783"/>
                </a:lnTo>
                <a:lnTo>
                  <a:pt x="10117" y="775955"/>
                </a:lnTo>
                <a:lnTo>
                  <a:pt x="4216" y="824021"/>
                </a:lnTo>
                <a:lnTo>
                  <a:pt x="837" y="872329"/>
                </a:lnTo>
                <a:lnTo>
                  <a:pt x="0" y="920222"/>
                </a:lnTo>
                <a:lnTo>
                  <a:pt x="1648" y="967629"/>
                </a:lnTo>
                <a:lnTo>
                  <a:pt x="5724" y="1014482"/>
                </a:lnTo>
                <a:lnTo>
                  <a:pt x="12172" y="1060713"/>
                </a:lnTo>
                <a:lnTo>
                  <a:pt x="20935" y="1106252"/>
                </a:lnTo>
                <a:lnTo>
                  <a:pt x="31956" y="1151031"/>
                </a:lnTo>
                <a:lnTo>
                  <a:pt x="45177" y="1194981"/>
                </a:lnTo>
                <a:lnTo>
                  <a:pt x="60544" y="1238033"/>
                </a:lnTo>
                <a:lnTo>
                  <a:pt x="77998" y="1280119"/>
                </a:lnTo>
                <a:lnTo>
                  <a:pt x="97482" y="1321170"/>
                </a:lnTo>
                <a:lnTo>
                  <a:pt x="118941" y="1361117"/>
                </a:lnTo>
                <a:lnTo>
                  <a:pt x="142316" y="1399891"/>
                </a:lnTo>
                <a:lnTo>
                  <a:pt x="167552" y="1437423"/>
                </a:lnTo>
                <a:lnTo>
                  <a:pt x="194592" y="1473645"/>
                </a:lnTo>
                <a:lnTo>
                  <a:pt x="223378" y="1508489"/>
                </a:lnTo>
                <a:lnTo>
                  <a:pt x="253854" y="1541884"/>
                </a:lnTo>
                <a:lnTo>
                  <a:pt x="285963" y="1573763"/>
                </a:lnTo>
                <a:lnTo>
                  <a:pt x="319649" y="1604057"/>
                </a:lnTo>
                <a:lnTo>
                  <a:pt x="354853" y="1632697"/>
                </a:lnTo>
                <a:lnTo>
                  <a:pt x="391521" y="1659613"/>
                </a:lnTo>
                <a:lnTo>
                  <a:pt x="429595" y="1684739"/>
                </a:lnTo>
                <a:lnTo>
                  <a:pt x="469017" y="1708004"/>
                </a:lnTo>
                <a:lnTo>
                  <a:pt x="509732" y="1729339"/>
                </a:lnTo>
                <a:lnTo>
                  <a:pt x="551682" y="1748678"/>
                </a:lnTo>
                <a:lnTo>
                  <a:pt x="594811" y="1765949"/>
                </a:lnTo>
                <a:lnTo>
                  <a:pt x="639062" y="1781085"/>
                </a:lnTo>
                <a:lnTo>
                  <a:pt x="684378" y="1794017"/>
                </a:lnTo>
                <a:lnTo>
                  <a:pt x="730702" y="1804676"/>
                </a:lnTo>
                <a:lnTo>
                  <a:pt x="777977" y="1812994"/>
                </a:lnTo>
                <a:lnTo>
                  <a:pt x="826147" y="1818901"/>
                </a:lnTo>
                <a:lnTo>
                  <a:pt x="874559" y="1822292"/>
                </a:lnTo>
                <a:lnTo>
                  <a:pt x="922553" y="1823147"/>
                </a:lnTo>
                <a:lnTo>
                  <a:pt x="970060" y="1821522"/>
                </a:lnTo>
                <a:lnTo>
                  <a:pt x="1017011" y="1817474"/>
                </a:lnTo>
                <a:lnTo>
                  <a:pt x="1063337" y="1811059"/>
                </a:lnTo>
                <a:lnTo>
                  <a:pt x="1108969" y="1802333"/>
                </a:lnTo>
                <a:lnTo>
                  <a:pt x="1153839" y="1791355"/>
                </a:lnTo>
                <a:lnTo>
                  <a:pt x="1197877" y="1778179"/>
                </a:lnTo>
                <a:lnTo>
                  <a:pt x="1241014" y="1762864"/>
                </a:lnTo>
                <a:lnTo>
                  <a:pt x="1283182" y="1745465"/>
                </a:lnTo>
                <a:lnTo>
                  <a:pt x="1324312" y="1726039"/>
                </a:lnTo>
                <a:lnTo>
                  <a:pt x="1364335" y="1704643"/>
                </a:lnTo>
                <a:lnTo>
                  <a:pt x="1403182" y="1681333"/>
                </a:lnTo>
                <a:lnTo>
                  <a:pt x="1440784" y="1656167"/>
                </a:lnTo>
                <a:lnTo>
                  <a:pt x="1477072" y="1629200"/>
                </a:lnTo>
                <a:lnTo>
                  <a:pt x="1511978" y="1600490"/>
                </a:lnTo>
                <a:lnTo>
                  <a:pt x="1545432" y="1570092"/>
                </a:lnTo>
                <a:lnTo>
                  <a:pt x="1577366" y="1538065"/>
                </a:lnTo>
                <a:lnTo>
                  <a:pt x="1607710" y="1504464"/>
                </a:lnTo>
                <a:lnTo>
                  <a:pt x="1636396" y="1469346"/>
                </a:lnTo>
                <a:lnTo>
                  <a:pt x="1663356" y="1432767"/>
                </a:lnTo>
                <a:lnTo>
                  <a:pt x="1688519" y="1394785"/>
                </a:lnTo>
                <a:lnTo>
                  <a:pt x="1711817" y="1355456"/>
                </a:lnTo>
                <a:lnTo>
                  <a:pt x="1733182" y="1314837"/>
                </a:lnTo>
                <a:lnTo>
                  <a:pt x="1752544" y="1272983"/>
                </a:lnTo>
                <a:lnTo>
                  <a:pt x="1769835" y="1229953"/>
                </a:lnTo>
                <a:lnTo>
                  <a:pt x="1784985" y="1185802"/>
                </a:lnTo>
                <a:lnTo>
                  <a:pt x="1797926" y="1140588"/>
                </a:lnTo>
                <a:lnTo>
                  <a:pt x="1808589" y="1094366"/>
                </a:lnTo>
                <a:lnTo>
                  <a:pt x="1816905" y="1047194"/>
                </a:lnTo>
                <a:lnTo>
                  <a:pt x="1822805" y="999128"/>
                </a:lnTo>
                <a:lnTo>
                  <a:pt x="1826184" y="950820"/>
                </a:lnTo>
                <a:lnTo>
                  <a:pt x="1827021" y="902927"/>
                </a:lnTo>
                <a:lnTo>
                  <a:pt x="1825374" y="855520"/>
                </a:lnTo>
                <a:lnTo>
                  <a:pt x="1821297" y="808667"/>
                </a:lnTo>
                <a:lnTo>
                  <a:pt x="1814850" y="762436"/>
                </a:lnTo>
                <a:lnTo>
                  <a:pt x="1806087" y="716897"/>
                </a:lnTo>
                <a:lnTo>
                  <a:pt x="1795067" y="672118"/>
                </a:lnTo>
                <a:lnTo>
                  <a:pt x="1781845" y="628168"/>
                </a:lnTo>
                <a:lnTo>
                  <a:pt x="1766479" y="585116"/>
                </a:lnTo>
                <a:lnTo>
                  <a:pt x="1749026" y="543030"/>
                </a:lnTo>
                <a:lnTo>
                  <a:pt x="1729542" y="501979"/>
                </a:lnTo>
                <a:lnTo>
                  <a:pt x="1708084" y="462032"/>
                </a:lnTo>
                <a:lnTo>
                  <a:pt x="1684708" y="423258"/>
                </a:lnTo>
                <a:lnTo>
                  <a:pt x="1659473" y="385726"/>
                </a:lnTo>
                <a:lnTo>
                  <a:pt x="1632434" y="349503"/>
                </a:lnTo>
                <a:lnTo>
                  <a:pt x="1603648" y="314660"/>
                </a:lnTo>
                <a:lnTo>
                  <a:pt x="1573172" y="281265"/>
                </a:lnTo>
                <a:lnTo>
                  <a:pt x="1541063" y="249386"/>
                </a:lnTo>
                <a:lnTo>
                  <a:pt x="1507378" y="219092"/>
                </a:lnTo>
                <a:lnTo>
                  <a:pt x="1472173" y="190452"/>
                </a:lnTo>
                <a:lnTo>
                  <a:pt x="1435505" y="163536"/>
                </a:lnTo>
                <a:lnTo>
                  <a:pt x="1397432" y="138410"/>
                </a:lnTo>
                <a:lnTo>
                  <a:pt x="1358009" y="115145"/>
                </a:lnTo>
                <a:lnTo>
                  <a:pt x="1317294" y="93809"/>
                </a:lnTo>
                <a:lnTo>
                  <a:pt x="1275343" y="74471"/>
                </a:lnTo>
                <a:lnTo>
                  <a:pt x="1232214" y="57200"/>
                </a:lnTo>
                <a:lnTo>
                  <a:pt x="1187963" y="42064"/>
                </a:lnTo>
                <a:lnTo>
                  <a:pt x="1142646" y="29132"/>
                </a:lnTo>
                <a:lnTo>
                  <a:pt x="1096321" y="18473"/>
                </a:lnTo>
                <a:lnTo>
                  <a:pt x="1049045" y="10155"/>
                </a:lnTo>
                <a:lnTo>
                  <a:pt x="1000874" y="4248"/>
                </a:lnTo>
                <a:lnTo>
                  <a:pt x="952462" y="856"/>
                </a:lnTo>
                <a:lnTo>
                  <a:pt x="904468" y="0"/>
                </a:lnTo>
                <a:close/>
              </a:path>
            </a:pathLst>
          </a:custGeom>
          <a:solidFill>
            <a:srgbClr val="FFC54E"/>
          </a:solidFill>
        </p:spPr>
        <p:txBody>
          <a:bodyPr wrap="square" lIns="0" tIns="0" rIns="0" bIns="0" rtlCol="0"/>
          <a:lstStyle/>
          <a:p>
            <a:endParaRPr dirty="0">
              <a:latin typeface="+mj-lt"/>
            </a:endParaRPr>
          </a:p>
        </p:txBody>
      </p:sp>
      <p:sp>
        <p:nvSpPr>
          <p:cNvPr id="113" name="object 113"/>
          <p:cNvSpPr txBox="1"/>
          <p:nvPr>
            <p:custDataLst>
              <p:tags r:id="rId19"/>
            </p:custDataLst>
          </p:nvPr>
        </p:nvSpPr>
        <p:spPr>
          <a:xfrm rot="300000">
            <a:off x="3333199" y="2520835"/>
            <a:ext cx="1633829" cy="769441"/>
          </a:xfrm>
          <a:prstGeom prst="rect">
            <a:avLst/>
          </a:prstGeom>
        </p:spPr>
        <p:txBody>
          <a:bodyPr vert="horz" wrap="square" lIns="0" tIns="0" rIns="0" bIns="0" rtlCol="0">
            <a:spAutoFit/>
          </a:bodyPr>
          <a:lstStyle/>
          <a:p>
            <a:pPr algn="ctr">
              <a:lnSpc>
                <a:spcPts val="1500"/>
              </a:lnSpc>
            </a:pPr>
            <a:r>
              <a:rPr lang="fr-FR" b="1" dirty="0" smtClean="0">
                <a:solidFill>
                  <a:srgbClr val="231F20"/>
                </a:solidFill>
                <a:latin typeface="Calibri" panose="020F0502020204030204" pitchFamily="34" charset="0"/>
                <a:cs typeface="Avenir LT Std 65 Medium"/>
              </a:rPr>
              <a:t>ATTENTION,</a:t>
            </a:r>
          </a:p>
          <a:p>
            <a:pPr algn="ctr">
              <a:lnSpc>
                <a:spcPts val="1500"/>
              </a:lnSpc>
            </a:pPr>
            <a:r>
              <a:rPr lang="fr-FR" b="1" dirty="0" smtClean="0">
                <a:solidFill>
                  <a:srgbClr val="231F20"/>
                </a:solidFill>
                <a:latin typeface="Calibri" panose="020F0502020204030204" pitchFamily="34" charset="0"/>
                <a:cs typeface="Avenir LT Std 65 Medium"/>
              </a:rPr>
              <a:t>Ce document</a:t>
            </a:r>
            <a:endParaRPr lang="fr-FR" dirty="0">
              <a:latin typeface="Calibri" panose="020F0502020204030204" pitchFamily="34" charset="0"/>
              <a:cs typeface="Avenir LT Std 65 Medium"/>
            </a:endParaRPr>
          </a:p>
          <a:p>
            <a:pPr algn="ctr">
              <a:lnSpc>
                <a:spcPts val="1500"/>
              </a:lnSpc>
            </a:pPr>
            <a:r>
              <a:rPr lang="fr-FR" b="1" dirty="0" smtClean="0">
                <a:solidFill>
                  <a:srgbClr val="231F20"/>
                </a:solidFill>
                <a:latin typeface="Calibri" panose="020F0502020204030204" pitchFamily="34" charset="0"/>
                <a:cs typeface="Avenir LT Std 65 Medium"/>
              </a:rPr>
              <a:t>n’est pas un bulletin de vote !</a:t>
            </a:r>
          </a:p>
        </p:txBody>
      </p:sp>
      <p:sp>
        <p:nvSpPr>
          <p:cNvPr id="118" name="object 118"/>
          <p:cNvSpPr/>
          <p:nvPr>
            <p:custDataLst>
              <p:tags r:id="rId20"/>
            </p:custDataLst>
          </p:nvPr>
        </p:nvSpPr>
        <p:spPr>
          <a:xfrm>
            <a:off x="2913799" y="3863492"/>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19" name="object 119"/>
          <p:cNvSpPr/>
          <p:nvPr>
            <p:custDataLst>
              <p:tags r:id="rId21"/>
            </p:custDataLst>
          </p:nvPr>
        </p:nvSpPr>
        <p:spPr>
          <a:xfrm>
            <a:off x="2913799"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20" name="object 120"/>
          <p:cNvSpPr/>
          <p:nvPr>
            <p:custDataLst>
              <p:tags r:id="rId22"/>
            </p:custDataLst>
          </p:nvPr>
        </p:nvSpPr>
        <p:spPr>
          <a:xfrm>
            <a:off x="2930486" y="399700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121" name="object 121"/>
          <p:cNvSpPr/>
          <p:nvPr>
            <p:custDataLst>
              <p:tags r:id="rId23"/>
            </p:custDataLst>
          </p:nvPr>
        </p:nvSpPr>
        <p:spPr>
          <a:xfrm>
            <a:off x="2913799"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22" name="object 122"/>
          <p:cNvSpPr/>
          <p:nvPr>
            <p:custDataLst>
              <p:tags r:id="rId24"/>
            </p:custDataLst>
          </p:nvPr>
        </p:nvSpPr>
        <p:spPr>
          <a:xfrm>
            <a:off x="2930486" y="4430903"/>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dirty="0">
              <a:latin typeface="+mj-lt"/>
            </a:endParaRPr>
          </a:p>
        </p:txBody>
      </p:sp>
      <p:sp>
        <p:nvSpPr>
          <p:cNvPr id="123" name="object 123"/>
          <p:cNvSpPr/>
          <p:nvPr>
            <p:custDataLst>
              <p:tags r:id="rId25"/>
            </p:custDataLst>
          </p:nvPr>
        </p:nvSpPr>
        <p:spPr>
          <a:xfrm>
            <a:off x="2930486" y="4597793"/>
            <a:ext cx="0" cy="233679"/>
          </a:xfrm>
          <a:custGeom>
            <a:avLst/>
            <a:gdLst/>
            <a:ahLst/>
            <a:cxnLst/>
            <a:rect l="l" t="t" r="r" b="b"/>
            <a:pathLst>
              <a:path h="233679">
                <a:moveTo>
                  <a:pt x="0" y="0"/>
                </a:moveTo>
                <a:lnTo>
                  <a:pt x="0" y="233641"/>
                </a:lnTo>
              </a:path>
            </a:pathLst>
          </a:custGeom>
          <a:ln w="33375">
            <a:solidFill>
              <a:srgbClr val="FFFFFF"/>
            </a:solidFill>
          </a:ln>
        </p:spPr>
        <p:txBody>
          <a:bodyPr wrap="square" lIns="0" tIns="0" rIns="0" bIns="0" rtlCol="0"/>
          <a:lstStyle/>
          <a:p>
            <a:endParaRPr dirty="0">
              <a:latin typeface="+mj-lt"/>
            </a:endParaRPr>
          </a:p>
        </p:txBody>
      </p:sp>
      <p:sp>
        <p:nvSpPr>
          <p:cNvPr id="124" name="object 124"/>
          <p:cNvSpPr/>
          <p:nvPr>
            <p:custDataLst>
              <p:tags r:id="rId26"/>
            </p:custDataLst>
          </p:nvPr>
        </p:nvSpPr>
        <p:spPr>
          <a:xfrm>
            <a:off x="2947174"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25" name="object 125"/>
          <p:cNvSpPr/>
          <p:nvPr>
            <p:custDataLst>
              <p:tags r:id="rId27"/>
            </p:custDataLst>
          </p:nvPr>
        </p:nvSpPr>
        <p:spPr>
          <a:xfrm>
            <a:off x="2947174"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26" name="object 126"/>
          <p:cNvSpPr/>
          <p:nvPr>
            <p:custDataLst>
              <p:tags r:id="rId28"/>
            </p:custDataLst>
          </p:nvPr>
        </p:nvSpPr>
        <p:spPr>
          <a:xfrm>
            <a:off x="2930486" y="4163885"/>
            <a:ext cx="0" cy="668020"/>
          </a:xfrm>
          <a:custGeom>
            <a:avLst/>
            <a:gdLst/>
            <a:ahLst/>
            <a:cxnLst/>
            <a:rect l="l" t="t" r="r" b="b"/>
            <a:pathLst>
              <a:path h="668020">
                <a:moveTo>
                  <a:pt x="0" y="0"/>
                </a:moveTo>
                <a:lnTo>
                  <a:pt x="0" y="667550"/>
                </a:lnTo>
              </a:path>
            </a:pathLst>
          </a:custGeom>
          <a:ln w="33375">
            <a:solidFill>
              <a:srgbClr val="FFFFFF"/>
            </a:solidFill>
          </a:ln>
        </p:spPr>
        <p:txBody>
          <a:bodyPr wrap="square" lIns="0" tIns="0" rIns="0" bIns="0" rtlCol="0"/>
          <a:lstStyle/>
          <a:p>
            <a:endParaRPr dirty="0">
              <a:latin typeface="+mj-lt"/>
            </a:endParaRPr>
          </a:p>
        </p:txBody>
      </p:sp>
      <p:sp>
        <p:nvSpPr>
          <p:cNvPr id="127" name="object 127"/>
          <p:cNvSpPr/>
          <p:nvPr>
            <p:custDataLst>
              <p:tags r:id="rId29"/>
            </p:custDataLst>
          </p:nvPr>
        </p:nvSpPr>
        <p:spPr>
          <a:xfrm>
            <a:off x="2947174"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28" name="object 128"/>
          <p:cNvSpPr/>
          <p:nvPr>
            <p:custDataLst>
              <p:tags r:id="rId30"/>
            </p:custDataLst>
          </p:nvPr>
        </p:nvSpPr>
        <p:spPr>
          <a:xfrm>
            <a:off x="2947174"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29" name="object 129"/>
          <p:cNvSpPr/>
          <p:nvPr>
            <p:custDataLst>
              <p:tags r:id="rId31"/>
            </p:custDataLst>
          </p:nvPr>
        </p:nvSpPr>
        <p:spPr>
          <a:xfrm>
            <a:off x="2980550"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30" name="object 130"/>
          <p:cNvSpPr/>
          <p:nvPr>
            <p:custDataLst>
              <p:tags r:id="rId32"/>
            </p:custDataLst>
          </p:nvPr>
        </p:nvSpPr>
        <p:spPr>
          <a:xfrm>
            <a:off x="2980550"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31" name="object 131"/>
          <p:cNvSpPr/>
          <p:nvPr>
            <p:custDataLst>
              <p:tags r:id="rId33"/>
            </p:custDataLst>
          </p:nvPr>
        </p:nvSpPr>
        <p:spPr>
          <a:xfrm>
            <a:off x="2980550" y="399700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32" name="object 132"/>
          <p:cNvSpPr/>
          <p:nvPr>
            <p:custDataLst>
              <p:tags r:id="rId34"/>
            </p:custDataLst>
          </p:nvPr>
        </p:nvSpPr>
        <p:spPr>
          <a:xfrm>
            <a:off x="2980550"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33" name="object 133"/>
          <p:cNvSpPr/>
          <p:nvPr>
            <p:custDataLst>
              <p:tags r:id="rId35"/>
            </p:custDataLst>
          </p:nvPr>
        </p:nvSpPr>
        <p:spPr>
          <a:xfrm>
            <a:off x="2980550"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34" name="object 134"/>
          <p:cNvSpPr/>
          <p:nvPr>
            <p:custDataLst>
              <p:tags r:id="rId36"/>
            </p:custDataLst>
          </p:nvPr>
        </p:nvSpPr>
        <p:spPr>
          <a:xfrm>
            <a:off x="2997238" y="4230649"/>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135" name="object 135"/>
          <p:cNvSpPr/>
          <p:nvPr>
            <p:custDataLst>
              <p:tags r:id="rId37"/>
            </p:custDataLst>
          </p:nvPr>
        </p:nvSpPr>
        <p:spPr>
          <a:xfrm>
            <a:off x="2980550" y="4364151"/>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dirty="0">
              <a:latin typeface="+mj-lt"/>
            </a:endParaRPr>
          </a:p>
        </p:txBody>
      </p:sp>
      <p:sp>
        <p:nvSpPr>
          <p:cNvPr id="136" name="object 136"/>
          <p:cNvSpPr/>
          <p:nvPr>
            <p:custDataLst>
              <p:tags r:id="rId38"/>
            </p:custDataLst>
          </p:nvPr>
        </p:nvSpPr>
        <p:spPr>
          <a:xfrm>
            <a:off x="2980550" y="4497654"/>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37" name="object 137"/>
          <p:cNvSpPr/>
          <p:nvPr>
            <p:custDataLst>
              <p:tags r:id="rId39"/>
            </p:custDataLst>
          </p:nvPr>
        </p:nvSpPr>
        <p:spPr>
          <a:xfrm>
            <a:off x="2980550"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38" name="object 138"/>
          <p:cNvSpPr/>
          <p:nvPr>
            <p:custDataLst>
              <p:tags r:id="rId40"/>
            </p:custDataLst>
          </p:nvPr>
        </p:nvSpPr>
        <p:spPr>
          <a:xfrm>
            <a:off x="2980550" y="4664545"/>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dirty="0">
              <a:latin typeface="+mj-lt"/>
            </a:endParaRPr>
          </a:p>
        </p:txBody>
      </p:sp>
      <p:sp>
        <p:nvSpPr>
          <p:cNvPr id="139" name="object 139"/>
          <p:cNvSpPr/>
          <p:nvPr>
            <p:custDataLst>
              <p:tags r:id="rId41"/>
            </p:custDataLst>
          </p:nvPr>
        </p:nvSpPr>
        <p:spPr>
          <a:xfrm>
            <a:off x="2980550"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40" name="object 140"/>
          <p:cNvSpPr/>
          <p:nvPr>
            <p:custDataLst>
              <p:tags r:id="rId42"/>
            </p:custDataLst>
          </p:nvPr>
        </p:nvSpPr>
        <p:spPr>
          <a:xfrm>
            <a:off x="3013925"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41" name="object 141"/>
          <p:cNvSpPr/>
          <p:nvPr>
            <p:custDataLst>
              <p:tags r:id="rId43"/>
            </p:custDataLst>
          </p:nvPr>
        </p:nvSpPr>
        <p:spPr>
          <a:xfrm>
            <a:off x="3013925"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42" name="object 142"/>
          <p:cNvSpPr/>
          <p:nvPr>
            <p:custDataLst>
              <p:tags r:id="rId44"/>
            </p:custDataLst>
          </p:nvPr>
        </p:nvSpPr>
        <p:spPr>
          <a:xfrm>
            <a:off x="3013925" y="399700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43" name="object 143"/>
          <p:cNvSpPr/>
          <p:nvPr>
            <p:custDataLst>
              <p:tags r:id="rId45"/>
            </p:custDataLst>
          </p:nvPr>
        </p:nvSpPr>
        <p:spPr>
          <a:xfrm>
            <a:off x="3013925"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44" name="object 144"/>
          <p:cNvSpPr/>
          <p:nvPr>
            <p:custDataLst>
              <p:tags r:id="rId46"/>
            </p:custDataLst>
          </p:nvPr>
        </p:nvSpPr>
        <p:spPr>
          <a:xfrm>
            <a:off x="3030613" y="4130509"/>
            <a:ext cx="0" cy="200660"/>
          </a:xfrm>
          <a:custGeom>
            <a:avLst/>
            <a:gdLst/>
            <a:ahLst/>
            <a:cxnLst/>
            <a:rect l="l" t="t" r="r" b="b"/>
            <a:pathLst>
              <a:path h="200660">
                <a:moveTo>
                  <a:pt x="0" y="0"/>
                </a:moveTo>
                <a:lnTo>
                  <a:pt x="0" y="200266"/>
                </a:lnTo>
              </a:path>
            </a:pathLst>
          </a:custGeom>
          <a:ln w="33375">
            <a:solidFill>
              <a:srgbClr val="FFFFFF"/>
            </a:solidFill>
          </a:ln>
        </p:spPr>
        <p:txBody>
          <a:bodyPr wrap="square" lIns="0" tIns="0" rIns="0" bIns="0" rtlCol="0"/>
          <a:lstStyle/>
          <a:p>
            <a:endParaRPr dirty="0">
              <a:latin typeface="+mj-lt"/>
            </a:endParaRPr>
          </a:p>
        </p:txBody>
      </p:sp>
      <p:sp>
        <p:nvSpPr>
          <p:cNvPr id="145" name="object 145"/>
          <p:cNvSpPr/>
          <p:nvPr>
            <p:custDataLst>
              <p:tags r:id="rId47"/>
            </p:custDataLst>
          </p:nvPr>
        </p:nvSpPr>
        <p:spPr>
          <a:xfrm>
            <a:off x="3013925" y="4364151"/>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dirty="0">
              <a:latin typeface="+mj-lt"/>
            </a:endParaRPr>
          </a:p>
        </p:txBody>
      </p:sp>
      <p:sp>
        <p:nvSpPr>
          <p:cNvPr id="146" name="object 146"/>
          <p:cNvSpPr/>
          <p:nvPr>
            <p:custDataLst>
              <p:tags r:id="rId48"/>
            </p:custDataLst>
          </p:nvPr>
        </p:nvSpPr>
        <p:spPr>
          <a:xfrm>
            <a:off x="3013925" y="4497654"/>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47" name="object 147"/>
          <p:cNvSpPr/>
          <p:nvPr>
            <p:custDataLst>
              <p:tags r:id="rId49"/>
            </p:custDataLst>
          </p:nvPr>
        </p:nvSpPr>
        <p:spPr>
          <a:xfrm>
            <a:off x="3013925"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48" name="object 148"/>
          <p:cNvSpPr/>
          <p:nvPr>
            <p:custDataLst>
              <p:tags r:id="rId50"/>
            </p:custDataLst>
          </p:nvPr>
        </p:nvSpPr>
        <p:spPr>
          <a:xfrm>
            <a:off x="3013925" y="4664545"/>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dirty="0">
              <a:latin typeface="+mj-lt"/>
            </a:endParaRPr>
          </a:p>
        </p:txBody>
      </p:sp>
      <p:sp>
        <p:nvSpPr>
          <p:cNvPr id="149" name="object 149"/>
          <p:cNvSpPr/>
          <p:nvPr>
            <p:custDataLst>
              <p:tags r:id="rId51"/>
            </p:custDataLst>
          </p:nvPr>
        </p:nvSpPr>
        <p:spPr>
          <a:xfrm>
            <a:off x="3013925"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50" name="object 150"/>
          <p:cNvSpPr/>
          <p:nvPr>
            <p:custDataLst>
              <p:tags r:id="rId52"/>
            </p:custDataLst>
          </p:nvPr>
        </p:nvSpPr>
        <p:spPr>
          <a:xfrm>
            <a:off x="3047314"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51" name="object 151"/>
          <p:cNvSpPr/>
          <p:nvPr>
            <p:custDataLst>
              <p:tags r:id="rId53"/>
            </p:custDataLst>
          </p:nvPr>
        </p:nvSpPr>
        <p:spPr>
          <a:xfrm>
            <a:off x="3047314"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52" name="object 152"/>
          <p:cNvSpPr/>
          <p:nvPr>
            <p:custDataLst>
              <p:tags r:id="rId54"/>
            </p:custDataLst>
          </p:nvPr>
        </p:nvSpPr>
        <p:spPr>
          <a:xfrm>
            <a:off x="3047314" y="399700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53" name="object 153"/>
          <p:cNvSpPr/>
          <p:nvPr>
            <p:custDataLst>
              <p:tags r:id="rId55"/>
            </p:custDataLst>
          </p:nvPr>
        </p:nvSpPr>
        <p:spPr>
          <a:xfrm>
            <a:off x="3047314"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54" name="object 154"/>
          <p:cNvSpPr/>
          <p:nvPr>
            <p:custDataLst>
              <p:tags r:id="rId56"/>
            </p:custDataLst>
          </p:nvPr>
        </p:nvSpPr>
        <p:spPr>
          <a:xfrm>
            <a:off x="3047314"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55" name="object 155"/>
          <p:cNvSpPr/>
          <p:nvPr>
            <p:custDataLst>
              <p:tags r:id="rId57"/>
            </p:custDataLst>
          </p:nvPr>
        </p:nvSpPr>
        <p:spPr>
          <a:xfrm>
            <a:off x="3064001" y="4264025"/>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156" name="object 156"/>
          <p:cNvSpPr/>
          <p:nvPr>
            <p:custDataLst>
              <p:tags r:id="rId58"/>
            </p:custDataLst>
          </p:nvPr>
        </p:nvSpPr>
        <p:spPr>
          <a:xfrm>
            <a:off x="3047314" y="439752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57" name="object 157"/>
          <p:cNvSpPr/>
          <p:nvPr>
            <p:custDataLst>
              <p:tags r:id="rId59"/>
            </p:custDataLst>
          </p:nvPr>
        </p:nvSpPr>
        <p:spPr>
          <a:xfrm>
            <a:off x="3047314" y="4531030"/>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58" name="object 158"/>
          <p:cNvSpPr/>
          <p:nvPr>
            <p:custDataLst>
              <p:tags r:id="rId60"/>
            </p:custDataLst>
          </p:nvPr>
        </p:nvSpPr>
        <p:spPr>
          <a:xfrm>
            <a:off x="3047314"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59" name="object 159"/>
          <p:cNvSpPr/>
          <p:nvPr>
            <p:custDataLst>
              <p:tags r:id="rId61"/>
            </p:custDataLst>
          </p:nvPr>
        </p:nvSpPr>
        <p:spPr>
          <a:xfrm>
            <a:off x="3047314" y="4664545"/>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dirty="0">
              <a:latin typeface="+mj-lt"/>
            </a:endParaRPr>
          </a:p>
        </p:txBody>
      </p:sp>
      <p:sp>
        <p:nvSpPr>
          <p:cNvPr id="160" name="object 160"/>
          <p:cNvSpPr/>
          <p:nvPr>
            <p:custDataLst>
              <p:tags r:id="rId62"/>
            </p:custDataLst>
          </p:nvPr>
        </p:nvSpPr>
        <p:spPr>
          <a:xfrm>
            <a:off x="3047314"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61" name="object 161"/>
          <p:cNvSpPr/>
          <p:nvPr>
            <p:custDataLst>
              <p:tags r:id="rId63"/>
            </p:custDataLst>
          </p:nvPr>
        </p:nvSpPr>
        <p:spPr>
          <a:xfrm>
            <a:off x="3080689"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62" name="object 162"/>
          <p:cNvSpPr/>
          <p:nvPr>
            <p:custDataLst>
              <p:tags r:id="rId64"/>
            </p:custDataLst>
          </p:nvPr>
        </p:nvSpPr>
        <p:spPr>
          <a:xfrm>
            <a:off x="3080689"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63" name="object 163"/>
          <p:cNvSpPr/>
          <p:nvPr>
            <p:custDataLst>
              <p:tags r:id="rId65"/>
            </p:custDataLst>
          </p:nvPr>
        </p:nvSpPr>
        <p:spPr>
          <a:xfrm>
            <a:off x="3080689"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64" name="object 164"/>
          <p:cNvSpPr/>
          <p:nvPr>
            <p:custDataLst>
              <p:tags r:id="rId66"/>
            </p:custDataLst>
          </p:nvPr>
        </p:nvSpPr>
        <p:spPr>
          <a:xfrm>
            <a:off x="3080689" y="4197274"/>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65" name="object 165"/>
          <p:cNvSpPr/>
          <p:nvPr>
            <p:custDataLst>
              <p:tags r:id="rId67"/>
            </p:custDataLst>
          </p:nvPr>
        </p:nvSpPr>
        <p:spPr>
          <a:xfrm>
            <a:off x="3080689" y="4430903"/>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66" name="object 166"/>
          <p:cNvSpPr/>
          <p:nvPr>
            <p:custDataLst>
              <p:tags r:id="rId68"/>
            </p:custDataLst>
          </p:nvPr>
        </p:nvSpPr>
        <p:spPr>
          <a:xfrm>
            <a:off x="3080689" y="4531030"/>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67" name="object 167"/>
          <p:cNvSpPr/>
          <p:nvPr>
            <p:custDataLst>
              <p:tags r:id="rId69"/>
            </p:custDataLst>
          </p:nvPr>
        </p:nvSpPr>
        <p:spPr>
          <a:xfrm>
            <a:off x="3080689"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68" name="object 168"/>
          <p:cNvSpPr/>
          <p:nvPr>
            <p:custDataLst>
              <p:tags r:id="rId70"/>
            </p:custDataLst>
          </p:nvPr>
        </p:nvSpPr>
        <p:spPr>
          <a:xfrm>
            <a:off x="3080689"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69" name="object 169"/>
          <p:cNvSpPr/>
          <p:nvPr>
            <p:custDataLst>
              <p:tags r:id="rId71"/>
            </p:custDataLst>
          </p:nvPr>
        </p:nvSpPr>
        <p:spPr>
          <a:xfrm>
            <a:off x="3114065" y="3863492"/>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70" name="object 170"/>
          <p:cNvSpPr/>
          <p:nvPr>
            <p:custDataLst>
              <p:tags r:id="rId72"/>
            </p:custDataLst>
          </p:nvPr>
        </p:nvSpPr>
        <p:spPr>
          <a:xfrm>
            <a:off x="3114065"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71" name="object 171"/>
          <p:cNvSpPr/>
          <p:nvPr>
            <p:custDataLst>
              <p:tags r:id="rId73"/>
            </p:custDataLst>
          </p:nvPr>
        </p:nvSpPr>
        <p:spPr>
          <a:xfrm>
            <a:off x="3130753" y="399700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172" name="object 172"/>
          <p:cNvSpPr/>
          <p:nvPr>
            <p:custDataLst>
              <p:tags r:id="rId74"/>
            </p:custDataLst>
          </p:nvPr>
        </p:nvSpPr>
        <p:spPr>
          <a:xfrm>
            <a:off x="3114065"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73" name="object 173"/>
          <p:cNvSpPr/>
          <p:nvPr>
            <p:custDataLst>
              <p:tags r:id="rId75"/>
            </p:custDataLst>
          </p:nvPr>
        </p:nvSpPr>
        <p:spPr>
          <a:xfrm>
            <a:off x="3114065" y="4197274"/>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74" name="object 174"/>
          <p:cNvSpPr/>
          <p:nvPr>
            <p:custDataLst>
              <p:tags r:id="rId76"/>
            </p:custDataLst>
          </p:nvPr>
        </p:nvSpPr>
        <p:spPr>
          <a:xfrm>
            <a:off x="3114065" y="4264025"/>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75" name="object 175"/>
          <p:cNvSpPr/>
          <p:nvPr>
            <p:custDataLst>
              <p:tags r:id="rId77"/>
            </p:custDataLst>
          </p:nvPr>
        </p:nvSpPr>
        <p:spPr>
          <a:xfrm>
            <a:off x="3114065" y="4330776"/>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76" name="object 176"/>
          <p:cNvSpPr/>
          <p:nvPr>
            <p:custDataLst>
              <p:tags r:id="rId78"/>
            </p:custDataLst>
          </p:nvPr>
        </p:nvSpPr>
        <p:spPr>
          <a:xfrm>
            <a:off x="3114065" y="439752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77" name="object 177"/>
          <p:cNvSpPr/>
          <p:nvPr>
            <p:custDataLst>
              <p:tags r:id="rId79"/>
            </p:custDataLst>
          </p:nvPr>
        </p:nvSpPr>
        <p:spPr>
          <a:xfrm>
            <a:off x="3114065" y="446427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78" name="object 178"/>
          <p:cNvSpPr/>
          <p:nvPr>
            <p:custDataLst>
              <p:tags r:id="rId80"/>
            </p:custDataLst>
          </p:nvPr>
        </p:nvSpPr>
        <p:spPr>
          <a:xfrm>
            <a:off x="3114065" y="4531030"/>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79" name="object 179"/>
          <p:cNvSpPr/>
          <p:nvPr>
            <p:custDataLst>
              <p:tags r:id="rId81"/>
            </p:custDataLst>
          </p:nvPr>
        </p:nvSpPr>
        <p:spPr>
          <a:xfrm>
            <a:off x="3130753" y="4597793"/>
            <a:ext cx="0" cy="233679"/>
          </a:xfrm>
          <a:custGeom>
            <a:avLst/>
            <a:gdLst/>
            <a:ahLst/>
            <a:cxnLst/>
            <a:rect l="l" t="t" r="r" b="b"/>
            <a:pathLst>
              <a:path h="233679">
                <a:moveTo>
                  <a:pt x="0" y="0"/>
                </a:moveTo>
                <a:lnTo>
                  <a:pt x="0" y="233641"/>
                </a:lnTo>
              </a:path>
            </a:pathLst>
          </a:custGeom>
          <a:ln w="33375">
            <a:solidFill>
              <a:srgbClr val="FFFFFF"/>
            </a:solidFill>
          </a:ln>
        </p:spPr>
        <p:txBody>
          <a:bodyPr wrap="square" lIns="0" tIns="0" rIns="0" bIns="0" rtlCol="0"/>
          <a:lstStyle/>
          <a:p>
            <a:endParaRPr dirty="0">
              <a:latin typeface="+mj-lt"/>
            </a:endParaRPr>
          </a:p>
        </p:txBody>
      </p:sp>
      <p:sp>
        <p:nvSpPr>
          <p:cNvPr id="180" name="object 180"/>
          <p:cNvSpPr/>
          <p:nvPr>
            <p:custDataLst>
              <p:tags r:id="rId82"/>
            </p:custDataLst>
          </p:nvPr>
        </p:nvSpPr>
        <p:spPr>
          <a:xfrm>
            <a:off x="3164128" y="4197274"/>
            <a:ext cx="0" cy="233679"/>
          </a:xfrm>
          <a:custGeom>
            <a:avLst/>
            <a:gdLst/>
            <a:ahLst/>
            <a:cxnLst/>
            <a:rect l="l" t="t" r="r" b="b"/>
            <a:pathLst>
              <a:path h="233679">
                <a:moveTo>
                  <a:pt x="0" y="0"/>
                </a:moveTo>
                <a:lnTo>
                  <a:pt x="0" y="233641"/>
                </a:lnTo>
              </a:path>
            </a:pathLst>
          </a:custGeom>
          <a:ln w="33375">
            <a:solidFill>
              <a:srgbClr val="FFFFFF"/>
            </a:solidFill>
          </a:ln>
        </p:spPr>
        <p:txBody>
          <a:bodyPr wrap="square" lIns="0" tIns="0" rIns="0" bIns="0" rtlCol="0"/>
          <a:lstStyle/>
          <a:p>
            <a:endParaRPr dirty="0">
              <a:latin typeface="+mj-lt"/>
            </a:endParaRPr>
          </a:p>
        </p:txBody>
      </p:sp>
      <p:sp>
        <p:nvSpPr>
          <p:cNvPr id="181" name="object 181"/>
          <p:cNvSpPr/>
          <p:nvPr>
            <p:custDataLst>
              <p:tags r:id="rId83"/>
            </p:custDataLst>
          </p:nvPr>
        </p:nvSpPr>
        <p:spPr>
          <a:xfrm>
            <a:off x="3147441" y="4497654"/>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82" name="object 182"/>
          <p:cNvSpPr/>
          <p:nvPr>
            <p:custDataLst>
              <p:tags r:id="rId84"/>
            </p:custDataLst>
          </p:nvPr>
        </p:nvSpPr>
        <p:spPr>
          <a:xfrm>
            <a:off x="3180816"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83" name="object 183"/>
          <p:cNvSpPr/>
          <p:nvPr>
            <p:custDataLst>
              <p:tags r:id="rId85"/>
            </p:custDataLst>
          </p:nvPr>
        </p:nvSpPr>
        <p:spPr>
          <a:xfrm>
            <a:off x="3197504" y="3997007"/>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dirty="0">
              <a:latin typeface="+mj-lt"/>
            </a:endParaRPr>
          </a:p>
        </p:txBody>
      </p:sp>
      <p:sp>
        <p:nvSpPr>
          <p:cNvPr id="184" name="object 184"/>
          <p:cNvSpPr/>
          <p:nvPr>
            <p:custDataLst>
              <p:tags r:id="rId86"/>
            </p:custDataLst>
          </p:nvPr>
        </p:nvSpPr>
        <p:spPr>
          <a:xfrm>
            <a:off x="3180816" y="4197274"/>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85" name="object 185"/>
          <p:cNvSpPr/>
          <p:nvPr>
            <p:custDataLst>
              <p:tags r:id="rId87"/>
            </p:custDataLst>
          </p:nvPr>
        </p:nvSpPr>
        <p:spPr>
          <a:xfrm>
            <a:off x="3180816" y="4330776"/>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86" name="object 186"/>
          <p:cNvSpPr/>
          <p:nvPr>
            <p:custDataLst>
              <p:tags r:id="rId88"/>
            </p:custDataLst>
          </p:nvPr>
        </p:nvSpPr>
        <p:spPr>
          <a:xfrm>
            <a:off x="3180816" y="4464278"/>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87" name="object 187"/>
          <p:cNvSpPr/>
          <p:nvPr>
            <p:custDataLst>
              <p:tags r:id="rId89"/>
            </p:custDataLst>
          </p:nvPr>
        </p:nvSpPr>
        <p:spPr>
          <a:xfrm>
            <a:off x="3180816" y="4564405"/>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88" name="object 188"/>
          <p:cNvSpPr/>
          <p:nvPr>
            <p:custDataLst>
              <p:tags r:id="rId90"/>
            </p:custDataLst>
          </p:nvPr>
        </p:nvSpPr>
        <p:spPr>
          <a:xfrm>
            <a:off x="3197504" y="4631169"/>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dirty="0">
              <a:latin typeface="+mj-lt"/>
            </a:endParaRPr>
          </a:p>
        </p:txBody>
      </p:sp>
      <p:sp>
        <p:nvSpPr>
          <p:cNvPr id="189" name="object 189"/>
          <p:cNvSpPr/>
          <p:nvPr>
            <p:custDataLst>
              <p:tags r:id="rId91"/>
            </p:custDataLst>
          </p:nvPr>
        </p:nvSpPr>
        <p:spPr>
          <a:xfrm>
            <a:off x="3180816"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90" name="object 190"/>
          <p:cNvSpPr/>
          <p:nvPr>
            <p:custDataLst>
              <p:tags r:id="rId92"/>
            </p:custDataLst>
          </p:nvPr>
        </p:nvSpPr>
        <p:spPr>
          <a:xfrm>
            <a:off x="3214192" y="389686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91" name="object 191"/>
          <p:cNvSpPr/>
          <p:nvPr>
            <p:custDataLst>
              <p:tags r:id="rId93"/>
            </p:custDataLst>
          </p:nvPr>
        </p:nvSpPr>
        <p:spPr>
          <a:xfrm>
            <a:off x="3214192" y="3930256"/>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92" name="object 192"/>
          <p:cNvSpPr/>
          <p:nvPr>
            <p:custDataLst>
              <p:tags r:id="rId94"/>
            </p:custDataLst>
          </p:nvPr>
        </p:nvSpPr>
        <p:spPr>
          <a:xfrm>
            <a:off x="3214192" y="3997007"/>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93" name="object 193"/>
          <p:cNvSpPr/>
          <p:nvPr>
            <p:custDataLst>
              <p:tags r:id="rId95"/>
            </p:custDataLst>
          </p:nvPr>
        </p:nvSpPr>
        <p:spPr>
          <a:xfrm>
            <a:off x="3214192" y="4097134"/>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194" name="object 194"/>
          <p:cNvSpPr/>
          <p:nvPr>
            <p:custDataLst>
              <p:tags r:id="rId96"/>
            </p:custDataLst>
          </p:nvPr>
        </p:nvSpPr>
        <p:spPr>
          <a:xfrm>
            <a:off x="3230879" y="4230649"/>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dirty="0">
              <a:latin typeface="+mj-lt"/>
            </a:endParaRPr>
          </a:p>
        </p:txBody>
      </p:sp>
      <p:sp>
        <p:nvSpPr>
          <p:cNvPr id="195" name="object 195"/>
          <p:cNvSpPr/>
          <p:nvPr>
            <p:custDataLst>
              <p:tags r:id="rId97"/>
            </p:custDataLst>
          </p:nvPr>
        </p:nvSpPr>
        <p:spPr>
          <a:xfrm>
            <a:off x="3214192" y="439752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96" name="object 196"/>
          <p:cNvSpPr/>
          <p:nvPr>
            <p:custDataLst>
              <p:tags r:id="rId98"/>
            </p:custDataLst>
          </p:nvPr>
        </p:nvSpPr>
        <p:spPr>
          <a:xfrm>
            <a:off x="3230879" y="4464278"/>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197" name="object 197"/>
          <p:cNvSpPr/>
          <p:nvPr>
            <p:custDataLst>
              <p:tags r:id="rId99"/>
            </p:custDataLst>
          </p:nvPr>
        </p:nvSpPr>
        <p:spPr>
          <a:xfrm>
            <a:off x="3230879" y="4664545"/>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198" name="object 198"/>
          <p:cNvSpPr/>
          <p:nvPr>
            <p:custDataLst>
              <p:tags r:id="rId100"/>
            </p:custDataLst>
          </p:nvPr>
        </p:nvSpPr>
        <p:spPr>
          <a:xfrm>
            <a:off x="3247567" y="389686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199" name="object 199"/>
          <p:cNvSpPr/>
          <p:nvPr>
            <p:custDataLst>
              <p:tags r:id="rId101"/>
            </p:custDataLst>
          </p:nvPr>
        </p:nvSpPr>
        <p:spPr>
          <a:xfrm>
            <a:off x="3247567"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00" name="object 200"/>
          <p:cNvSpPr/>
          <p:nvPr>
            <p:custDataLst>
              <p:tags r:id="rId102"/>
            </p:custDataLst>
          </p:nvPr>
        </p:nvSpPr>
        <p:spPr>
          <a:xfrm>
            <a:off x="3247567"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01" name="object 201"/>
          <p:cNvSpPr/>
          <p:nvPr>
            <p:custDataLst>
              <p:tags r:id="rId103"/>
            </p:custDataLst>
          </p:nvPr>
        </p:nvSpPr>
        <p:spPr>
          <a:xfrm>
            <a:off x="3247567" y="4163885"/>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02" name="object 202"/>
          <p:cNvSpPr/>
          <p:nvPr>
            <p:custDataLst>
              <p:tags r:id="rId104"/>
            </p:custDataLst>
          </p:nvPr>
        </p:nvSpPr>
        <p:spPr>
          <a:xfrm>
            <a:off x="3247567" y="433077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03" name="object 203"/>
          <p:cNvSpPr/>
          <p:nvPr>
            <p:custDataLst>
              <p:tags r:id="rId105"/>
            </p:custDataLst>
          </p:nvPr>
        </p:nvSpPr>
        <p:spPr>
          <a:xfrm>
            <a:off x="3247567" y="4430903"/>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04" name="object 204"/>
          <p:cNvSpPr/>
          <p:nvPr>
            <p:custDataLst>
              <p:tags r:id="rId106"/>
            </p:custDataLst>
          </p:nvPr>
        </p:nvSpPr>
        <p:spPr>
          <a:xfrm>
            <a:off x="3264255" y="4597793"/>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dirty="0">
              <a:latin typeface="+mj-lt"/>
            </a:endParaRPr>
          </a:p>
        </p:txBody>
      </p:sp>
      <p:sp>
        <p:nvSpPr>
          <p:cNvPr id="205" name="object 205"/>
          <p:cNvSpPr/>
          <p:nvPr>
            <p:custDataLst>
              <p:tags r:id="rId107"/>
            </p:custDataLst>
          </p:nvPr>
        </p:nvSpPr>
        <p:spPr>
          <a:xfrm>
            <a:off x="3247567" y="4764671"/>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06" name="object 206"/>
          <p:cNvSpPr/>
          <p:nvPr>
            <p:custDataLst>
              <p:tags r:id="rId108"/>
            </p:custDataLst>
          </p:nvPr>
        </p:nvSpPr>
        <p:spPr>
          <a:xfrm>
            <a:off x="3280943"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07" name="object 207"/>
          <p:cNvSpPr/>
          <p:nvPr>
            <p:custDataLst>
              <p:tags r:id="rId109"/>
            </p:custDataLst>
          </p:nvPr>
        </p:nvSpPr>
        <p:spPr>
          <a:xfrm>
            <a:off x="3280943"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08" name="object 208"/>
          <p:cNvSpPr/>
          <p:nvPr>
            <p:custDataLst>
              <p:tags r:id="rId110"/>
            </p:custDataLst>
          </p:nvPr>
        </p:nvSpPr>
        <p:spPr>
          <a:xfrm>
            <a:off x="3280943" y="4097134"/>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09" name="object 209"/>
          <p:cNvSpPr/>
          <p:nvPr>
            <p:custDataLst>
              <p:tags r:id="rId111"/>
            </p:custDataLst>
          </p:nvPr>
        </p:nvSpPr>
        <p:spPr>
          <a:xfrm>
            <a:off x="3280943" y="4163885"/>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10" name="object 210"/>
          <p:cNvSpPr/>
          <p:nvPr>
            <p:custDataLst>
              <p:tags r:id="rId112"/>
            </p:custDataLst>
          </p:nvPr>
        </p:nvSpPr>
        <p:spPr>
          <a:xfrm>
            <a:off x="3280943" y="4264025"/>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11" name="object 211"/>
          <p:cNvSpPr/>
          <p:nvPr>
            <p:custDataLst>
              <p:tags r:id="rId113"/>
            </p:custDataLst>
          </p:nvPr>
        </p:nvSpPr>
        <p:spPr>
          <a:xfrm>
            <a:off x="3297631" y="4364151"/>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dirty="0">
              <a:latin typeface="+mj-lt"/>
            </a:endParaRPr>
          </a:p>
        </p:txBody>
      </p:sp>
      <p:sp>
        <p:nvSpPr>
          <p:cNvPr id="212" name="object 212"/>
          <p:cNvSpPr/>
          <p:nvPr>
            <p:custDataLst>
              <p:tags r:id="rId114"/>
            </p:custDataLst>
          </p:nvPr>
        </p:nvSpPr>
        <p:spPr>
          <a:xfrm>
            <a:off x="3280943"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13" name="object 213"/>
          <p:cNvSpPr/>
          <p:nvPr>
            <p:custDataLst>
              <p:tags r:id="rId115"/>
            </p:custDataLst>
          </p:nvPr>
        </p:nvSpPr>
        <p:spPr>
          <a:xfrm>
            <a:off x="3280943" y="459779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14" name="object 214"/>
          <p:cNvSpPr/>
          <p:nvPr>
            <p:custDataLst>
              <p:tags r:id="rId116"/>
            </p:custDataLst>
          </p:nvPr>
        </p:nvSpPr>
        <p:spPr>
          <a:xfrm>
            <a:off x="3280943" y="469792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15" name="object 215"/>
          <p:cNvSpPr/>
          <p:nvPr>
            <p:custDataLst>
              <p:tags r:id="rId117"/>
            </p:custDataLst>
          </p:nvPr>
        </p:nvSpPr>
        <p:spPr>
          <a:xfrm>
            <a:off x="3331019" y="3997007"/>
            <a:ext cx="0" cy="200660"/>
          </a:xfrm>
          <a:custGeom>
            <a:avLst/>
            <a:gdLst/>
            <a:ahLst/>
            <a:cxnLst/>
            <a:rect l="l" t="t" r="r" b="b"/>
            <a:pathLst>
              <a:path h="200660">
                <a:moveTo>
                  <a:pt x="0" y="0"/>
                </a:moveTo>
                <a:lnTo>
                  <a:pt x="0" y="200266"/>
                </a:lnTo>
              </a:path>
            </a:pathLst>
          </a:custGeom>
          <a:ln w="33375">
            <a:solidFill>
              <a:srgbClr val="FFFFFF"/>
            </a:solidFill>
          </a:ln>
        </p:spPr>
        <p:txBody>
          <a:bodyPr wrap="square" lIns="0" tIns="0" rIns="0" bIns="0" rtlCol="0"/>
          <a:lstStyle/>
          <a:p>
            <a:endParaRPr dirty="0">
              <a:latin typeface="+mj-lt"/>
            </a:endParaRPr>
          </a:p>
        </p:txBody>
      </p:sp>
      <p:sp>
        <p:nvSpPr>
          <p:cNvPr id="216" name="object 216"/>
          <p:cNvSpPr/>
          <p:nvPr>
            <p:custDataLst>
              <p:tags r:id="rId118"/>
            </p:custDataLst>
          </p:nvPr>
        </p:nvSpPr>
        <p:spPr>
          <a:xfrm>
            <a:off x="3314331" y="423064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17" name="object 217"/>
          <p:cNvSpPr/>
          <p:nvPr>
            <p:custDataLst>
              <p:tags r:id="rId119"/>
            </p:custDataLst>
          </p:nvPr>
        </p:nvSpPr>
        <p:spPr>
          <a:xfrm>
            <a:off x="3314331" y="429740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18" name="object 218"/>
          <p:cNvSpPr/>
          <p:nvPr>
            <p:custDataLst>
              <p:tags r:id="rId120"/>
            </p:custDataLst>
          </p:nvPr>
        </p:nvSpPr>
        <p:spPr>
          <a:xfrm>
            <a:off x="3314331" y="443090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19" name="object 219"/>
          <p:cNvSpPr/>
          <p:nvPr>
            <p:custDataLst>
              <p:tags r:id="rId121"/>
            </p:custDataLst>
          </p:nvPr>
        </p:nvSpPr>
        <p:spPr>
          <a:xfrm>
            <a:off x="3331019" y="4497654"/>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220" name="object 220"/>
          <p:cNvSpPr/>
          <p:nvPr>
            <p:custDataLst>
              <p:tags r:id="rId122"/>
            </p:custDataLst>
          </p:nvPr>
        </p:nvSpPr>
        <p:spPr>
          <a:xfrm>
            <a:off x="3314331" y="463116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21" name="object 221"/>
          <p:cNvSpPr/>
          <p:nvPr>
            <p:custDataLst>
              <p:tags r:id="rId123"/>
            </p:custDataLst>
          </p:nvPr>
        </p:nvSpPr>
        <p:spPr>
          <a:xfrm>
            <a:off x="3331019" y="4731296"/>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222" name="object 222"/>
          <p:cNvSpPr/>
          <p:nvPr>
            <p:custDataLst>
              <p:tags r:id="rId124"/>
            </p:custDataLst>
          </p:nvPr>
        </p:nvSpPr>
        <p:spPr>
          <a:xfrm>
            <a:off x="3347707" y="396363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23" name="object 223"/>
          <p:cNvSpPr/>
          <p:nvPr>
            <p:custDataLst>
              <p:tags r:id="rId125"/>
            </p:custDataLst>
          </p:nvPr>
        </p:nvSpPr>
        <p:spPr>
          <a:xfrm>
            <a:off x="3347707" y="403038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24" name="object 224"/>
          <p:cNvSpPr/>
          <p:nvPr>
            <p:custDataLst>
              <p:tags r:id="rId126"/>
            </p:custDataLst>
          </p:nvPr>
        </p:nvSpPr>
        <p:spPr>
          <a:xfrm>
            <a:off x="3347707"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25" name="object 225"/>
          <p:cNvSpPr/>
          <p:nvPr>
            <p:custDataLst>
              <p:tags r:id="rId127"/>
            </p:custDataLst>
          </p:nvPr>
        </p:nvSpPr>
        <p:spPr>
          <a:xfrm>
            <a:off x="3347707" y="4197274"/>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26" name="object 226"/>
          <p:cNvSpPr/>
          <p:nvPr>
            <p:custDataLst>
              <p:tags r:id="rId128"/>
            </p:custDataLst>
          </p:nvPr>
        </p:nvSpPr>
        <p:spPr>
          <a:xfrm>
            <a:off x="3364395" y="4264025"/>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227" name="object 227"/>
          <p:cNvSpPr/>
          <p:nvPr>
            <p:custDataLst>
              <p:tags r:id="rId129"/>
            </p:custDataLst>
          </p:nvPr>
        </p:nvSpPr>
        <p:spPr>
          <a:xfrm>
            <a:off x="3347707" y="439752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28" name="object 228"/>
          <p:cNvSpPr/>
          <p:nvPr>
            <p:custDataLst>
              <p:tags r:id="rId130"/>
            </p:custDataLst>
          </p:nvPr>
        </p:nvSpPr>
        <p:spPr>
          <a:xfrm>
            <a:off x="3347707" y="446427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29" name="object 229"/>
          <p:cNvSpPr/>
          <p:nvPr>
            <p:custDataLst>
              <p:tags r:id="rId131"/>
            </p:custDataLst>
          </p:nvPr>
        </p:nvSpPr>
        <p:spPr>
          <a:xfrm>
            <a:off x="3347707"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30" name="object 230"/>
          <p:cNvSpPr/>
          <p:nvPr>
            <p:custDataLst>
              <p:tags r:id="rId132"/>
            </p:custDataLst>
          </p:nvPr>
        </p:nvSpPr>
        <p:spPr>
          <a:xfrm>
            <a:off x="3347707" y="459779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31" name="object 231"/>
          <p:cNvSpPr/>
          <p:nvPr>
            <p:custDataLst>
              <p:tags r:id="rId133"/>
            </p:custDataLst>
          </p:nvPr>
        </p:nvSpPr>
        <p:spPr>
          <a:xfrm>
            <a:off x="3347707" y="469792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32" name="object 232"/>
          <p:cNvSpPr/>
          <p:nvPr>
            <p:custDataLst>
              <p:tags r:id="rId134"/>
            </p:custDataLst>
          </p:nvPr>
        </p:nvSpPr>
        <p:spPr>
          <a:xfrm>
            <a:off x="3347707" y="4764671"/>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33" name="object 233"/>
          <p:cNvSpPr/>
          <p:nvPr>
            <p:custDataLst>
              <p:tags r:id="rId135"/>
            </p:custDataLst>
          </p:nvPr>
        </p:nvSpPr>
        <p:spPr>
          <a:xfrm>
            <a:off x="3381082"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34" name="object 234"/>
          <p:cNvSpPr/>
          <p:nvPr>
            <p:custDataLst>
              <p:tags r:id="rId136"/>
            </p:custDataLst>
          </p:nvPr>
        </p:nvSpPr>
        <p:spPr>
          <a:xfrm>
            <a:off x="3397770" y="4063758"/>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dirty="0">
              <a:latin typeface="+mj-lt"/>
            </a:endParaRPr>
          </a:p>
        </p:txBody>
      </p:sp>
      <p:sp>
        <p:nvSpPr>
          <p:cNvPr id="235" name="object 235"/>
          <p:cNvSpPr/>
          <p:nvPr>
            <p:custDataLst>
              <p:tags r:id="rId137"/>
            </p:custDataLst>
          </p:nvPr>
        </p:nvSpPr>
        <p:spPr>
          <a:xfrm>
            <a:off x="3381082" y="423064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36" name="object 236"/>
          <p:cNvSpPr/>
          <p:nvPr>
            <p:custDataLst>
              <p:tags r:id="rId138"/>
            </p:custDataLst>
          </p:nvPr>
        </p:nvSpPr>
        <p:spPr>
          <a:xfrm>
            <a:off x="3381082" y="433077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37" name="object 237"/>
          <p:cNvSpPr/>
          <p:nvPr>
            <p:custDataLst>
              <p:tags r:id="rId139"/>
            </p:custDataLst>
          </p:nvPr>
        </p:nvSpPr>
        <p:spPr>
          <a:xfrm>
            <a:off x="3381082" y="439752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38" name="object 238"/>
          <p:cNvSpPr/>
          <p:nvPr>
            <p:custDataLst>
              <p:tags r:id="rId140"/>
            </p:custDataLst>
          </p:nvPr>
        </p:nvSpPr>
        <p:spPr>
          <a:xfrm>
            <a:off x="3381082" y="446427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39" name="object 239"/>
          <p:cNvSpPr/>
          <p:nvPr>
            <p:custDataLst>
              <p:tags r:id="rId141"/>
            </p:custDataLst>
          </p:nvPr>
        </p:nvSpPr>
        <p:spPr>
          <a:xfrm>
            <a:off x="3381082" y="453103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40" name="object 240"/>
          <p:cNvSpPr/>
          <p:nvPr>
            <p:custDataLst>
              <p:tags r:id="rId142"/>
            </p:custDataLst>
          </p:nvPr>
        </p:nvSpPr>
        <p:spPr>
          <a:xfrm>
            <a:off x="3381082"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41" name="object 241"/>
          <p:cNvSpPr/>
          <p:nvPr>
            <p:custDataLst>
              <p:tags r:id="rId143"/>
            </p:custDataLst>
          </p:nvPr>
        </p:nvSpPr>
        <p:spPr>
          <a:xfrm>
            <a:off x="3414458" y="389686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42" name="object 242"/>
          <p:cNvSpPr/>
          <p:nvPr>
            <p:custDataLst>
              <p:tags r:id="rId144"/>
            </p:custDataLst>
          </p:nvPr>
        </p:nvSpPr>
        <p:spPr>
          <a:xfrm>
            <a:off x="3414458" y="393025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43" name="object 243"/>
          <p:cNvSpPr/>
          <p:nvPr>
            <p:custDataLst>
              <p:tags r:id="rId145"/>
            </p:custDataLst>
          </p:nvPr>
        </p:nvSpPr>
        <p:spPr>
          <a:xfrm>
            <a:off x="3414458" y="403038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44" name="object 244"/>
          <p:cNvSpPr/>
          <p:nvPr>
            <p:custDataLst>
              <p:tags r:id="rId146"/>
            </p:custDataLst>
          </p:nvPr>
        </p:nvSpPr>
        <p:spPr>
          <a:xfrm>
            <a:off x="3414458"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45" name="object 245"/>
          <p:cNvSpPr/>
          <p:nvPr>
            <p:custDataLst>
              <p:tags r:id="rId147"/>
            </p:custDataLst>
          </p:nvPr>
        </p:nvSpPr>
        <p:spPr>
          <a:xfrm>
            <a:off x="3431146" y="4197274"/>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246" name="object 246"/>
          <p:cNvSpPr/>
          <p:nvPr>
            <p:custDataLst>
              <p:tags r:id="rId148"/>
            </p:custDataLst>
          </p:nvPr>
        </p:nvSpPr>
        <p:spPr>
          <a:xfrm>
            <a:off x="3431146" y="4330776"/>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247" name="object 247"/>
          <p:cNvSpPr/>
          <p:nvPr>
            <p:custDataLst>
              <p:tags r:id="rId149"/>
            </p:custDataLst>
          </p:nvPr>
        </p:nvSpPr>
        <p:spPr>
          <a:xfrm>
            <a:off x="3414458" y="446427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48" name="object 248"/>
          <p:cNvSpPr/>
          <p:nvPr>
            <p:custDataLst>
              <p:tags r:id="rId150"/>
            </p:custDataLst>
          </p:nvPr>
        </p:nvSpPr>
        <p:spPr>
          <a:xfrm>
            <a:off x="3414458"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49" name="object 249"/>
          <p:cNvSpPr/>
          <p:nvPr>
            <p:custDataLst>
              <p:tags r:id="rId151"/>
            </p:custDataLst>
          </p:nvPr>
        </p:nvSpPr>
        <p:spPr>
          <a:xfrm>
            <a:off x="3431146" y="4597793"/>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250" name="object 250"/>
          <p:cNvSpPr/>
          <p:nvPr>
            <p:custDataLst>
              <p:tags r:id="rId152"/>
            </p:custDataLst>
          </p:nvPr>
        </p:nvSpPr>
        <p:spPr>
          <a:xfrm>
            <a:off x="3414458" y="473129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51" name="object 251"/>
          <p:cNvSpPr/>
          <p:nvPr>
            <p:custDataLst>
              <p:tags r:id="rId153"/>
            </p:custDataLst>
          </p:nvPr>
        </p:nvSpPr>
        <p:spPr>
          <a:xfrm>
            <a:off x="3414458"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52" name="object 252"/>
          <p:cNvSpPr/>
          <p:nvPr>
            <p:custDataLst>
              <p:tags r:id="rId154"/>
            </p:custDataLst>
          </p:nvPr>
        </p:nvSpPr>
        <p:spPr>
          <a:xfrm>
            <a:off x="3447834"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53" name="object 253"/>
          <p:cNvSpPr/>
          <p:nvPr>
            <p:custDataLst>
              <p:tags r:id="rId155"/>
            </p:custDataLst>
          </p:nvPr>
        </p:nvSpPr>
        <p:spPr>
          <a:xfrm>
            <a:off x="3447834" y="393025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54" name="object 254"/>
          <p:cNvSpPr/>
          <p:nvPr>
            <p:custDataLst>
              <p:tags r:id="rId156"/>
            </p:custDataLst>
          </p:nvPr>
        </p:nvSpPr>
        <p:spPr>
          <a:xfrm>
            <a:off x="3447834"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55" name="object 255"/>
          <p:cNvSpPr/>
          <p:nvPr>
            <p:custDataLst>
              <p:tags r:id="rId157"/>
            </p:custDataLst>
          </p:nvPr>
        </p:nvSpPr>
        <p:spPr>
          <a:xfrm>
            <a:off x="3447834"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56" name="object 256"/>
          <p:cNvSpPr/>
          <p:nvPr>
            <p:custDataLst>
              <p:tags r:id="rId158"/>
            </p:custDataLst>
          </p:nvPr>
        </p:nvSpPr>
        <p:spPr>
          <a:xfrm>
            <a:off x="3464521" y="4163885"/>
            <a:ext cx="0" cy="167005"/>
          </a:xfrm>
          <a:custGeom>
            <a:avLst/>
            <a:gdLst/>
            <a:ahLst/>
            <a:cxnLst/>
            <a:rect l="l" t="t" r="r" b="b"/>
            <a:pathLst>
              <a:path h="167004">
                <a:moveTo>
                  <a:pt x="0" y="0"/>
                </a:moveTo>
                <a:lnTo>
                  <a:pt x="0" y="166877"/>
                </a:lnTo>
              </a:path>
            </a:pathLst>
          </a:custGeom>
          <a:ln w="33375">
            <a:solidFill>
              <a:srgbClr val="FFFFFF"/>
            </a:solidFill>
          </a:ln>
        </p:spPr>
        <p:txBody>
          <a:bodyPr wrap="square" lIns="0" tIns="0" rIns="0" bIns="0" rtlCol="0"/>
          <a:lstStyle/>
          <a:p>
            <a:endParaRPr dirty="0">
              <a:latin typeface="+mj-lt"/>
            </a:endParaRPr>
          </a:p>
        </p:txBody>
      </p:sp>
      <p:sp>
        <p:nvSpPr>
          <p:cNvPr id="257" name="object 257"/>
          <p:cNvSpPr/>
          <p:nvPr>
            <p:custDataLst>
              <p:tags r:id="rId159"/>
            </p:custDataLst>
          </p:nvPr>
        </p:nvSpPr>
        <p:spPr>
          <a:xfrm>
            <a:off x="3464521" y="439752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258" name="object 258"/>
          <p:cNvSpPr/>
          <p:nvPr>
            <p:custDataLst>
              <p:tags r:id="rId160"/>
            </p:custDataLst>
          </p:nvPr>
        </p:nvSpPr>
        <p:spPr>
          <a:xfrm>
            <a:off x="3464521" y="4531030"/>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dirty="0">
              <a:latin typeface="+mj-lt"/>
            </a:endParaRPr>
          </a:p>
        </p:txBody>
      </p:sp>
      <p:sp>
        <p:nvSpPr>
          <p:cNvPr id="259" name="object 259"/>
          <p:cNvSpPr/>
          <p:nvPr>
            <p:custDataLst>
              <p:tags r:id="rId161"/>
            </p:custDataLst>
          </p:nvPr>
        </p:nvSpPr>
        <p:spPr>
          <a:xfrm>
            <a:off x="3447834" y="469792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60" name="object 260"/>
          <p:cNvSpPr/>
          <p:nvPr>
            <p:custDataLst>
              <p:tags r:id="rId162"/>
            </p:custDataLst>
          </p:nvPr>
        </p:nvSpPr>
        <p:spPr>
          <a:xfrm>
            <a:off x="3481209" y="389686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61" name="object 261"/>
          <p:cNvSpPr/>
          <p:nvPr>
            <p:custDataLst>
              <p:tags r:id="rId163"/>
            </p:custDataLst>
          </p:nvPr>
        </p:nvSpPr>
        <p:spPr>
          <a:xfrm>
            <a:off x="3481209" y="396363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62" name="object 262"/>
          <p:cNvSpPr/>
          <p:nvPr>
            <p:custDataLst>
              <p:tags r:id="rId164"/>
            </p:custDataLst>
          </p:nvPr>
        </p:nvSpPr>
        <p:spPr>
          <a:xfrm>
            <a:off x="3481209"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63" name="object 263"/>
          <p:cNvSpPr/>
          <p:nvPr>
            <p:custDataLst>
              <p:tags r:id="rId165"/>
            </p:custDataLst>
          </p:nvPr>
        </p:nvSpPr>
        <p:spPr>
          <a:xfrm>
            <a:off x="3481209" y="4197274"/>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64" name="object 264"/>
          <p:cNvSpPr/>
          <p:nvPr>
            <p:custDataLst>
              <p:tags r:id="rId166"/>
            </p:custDataLst>
          </p:nvPr>
        </p:nvSpPr>
        <p:spPr>
          <a:xfrm>
            <a:off x="3481209" y="426402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65" name="object 265"/>
          <p:cNvSpPr/>
          <p:nvPr>
            <p:custDataLst>
              <p:tags r:id="rId167"/>
            </p:custDataLst>
          </p:nvPr>
        </p:nvSpPr>
        <p:spPr>
          <a:xfrm>
            <a:off x="3481209" y="439752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66" name="object 266"/>
          <p:cNvSpPr/>
          <p:nvPr>
            <p:custDataLst>
              <p:tags r:id="rId168"/>
            </p:custDataLst>
          </p:nvPr>
        </p:nvSpPr>
        <p:spPr>
          <a:xfrm>
            <a:off x="3481209" y="446427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67" name="object 267"/>
          <p:cNvSpPr/>
          <p:nvPr>
            <p:custDataLst>
              <p:tags r:id="rId169"/>
            </p:custDataLst>
          </p:nvPr>
        </p:nvSpPr>
        <p:spPr>
          <a:xfrm>
            <a:off x="3481209"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68" name="object 268"/>
          <p:cNvSpPr/>
          <p:nvPr>
            <p:custDataLst>
              <p:tags r:id="rId170"/>
            </p:custDataLst>
          </p:nvPr>
        </p:nvSpPr>
        <p:spPr>
          <a:xfrm>
            <a:off x="3481209" y="459779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69" name="object 269"/>
          <p:cNvSpPr/>
          <p:nvPr>
            <p:custDataLst>
              <p:tags r:id="rId171"/>
            </p:custDataLst>
          </p:nvPr>
        </p:nvSpPr>
        <p:spPr>
          <a:xfrm>
            <a:off x="3481209" y="4664545"/>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70" name="object 270"/>
          <p:cNvSpPr/>
          <p:nvPr>
            <p:custDataLst>
              <p:tags r:id="rId172"/>
            </p:custDataLst>
          </p:nvPr>
        </p:nvSpPr>
        <p:spPr>
          <a:xfrm>
            <a:off x="3481209"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71" name="object 271"/>
          <p:cNvSpPr/>
          <p:nvPr>
            <p:custDataLst>
              <p:tags r:id="rId173"/>
            </p:custDataLst>
          </p:nvPr>
        </p:nvSpPr>
        <p:spPr>
          <a:xfrm>
            <a:off x="3514585"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72" name="object 272"/>
          <p:cNvSpPr/>
          <p:nvPr>
            <p:custDataLst>
              <p:tags r:id="rId174"/>
            </p:custDataLst>
          </p:nvPr>
        </p:nvSpPr>
        <p:spPr>
          <a:xfrm>
            <a:off x="3514585" y="4063758"/>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73" name="object 273"/>
          <p:cNvSpPr/>
          <p:nvPr>
            <p:custDataLst>
              <p:tags r:id="rId175"/>
            </p:custDataLst>
          </p:nvPr>
        </p:nvSpPr>
        <p:spPr>
          <a:xfrm>
            <a:off x="3514585" y="4197274"/>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74" name="object 274"/>
          <p:cNvSpPr/>
          <p:nvPr>
            <p:custDataLst>
              <p:tags r:id="rId176"/>
            </p:custDataLst>
          </p:nvPr>
        </p:nvSpPr>
        <p:spPr>
          <a:xfrm>
            <a:off x="3514585" y="429740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75" name="object 275"/>
          <p:cNvSpPr/>
          <p:nvPr>
            <p:custDataLst>
              <p:tags r:id="rId177"/>
            </p:custDataLst>
          </p:nvPr>
        </p:nvSpPr>
        <p:spPr>
          <a:xfrm>
            <a:off x="3514585" y="4464278"/>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76" name="object 276"/>
          <p:cNvSpPr/>
          <p:nvPr>
            <p:custDataLst>
              <p:tags r:id="rId178"/>
            </p:custDataLst>
          </p:nvPr>
        </p:nvSpPr>
        <p:spPr>
          <a:xfrm>
            <a:off x="3514585" y="463116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77" name="object 277"/>
          <p:cNvSpPr/>
          <p:nvPr>
            <p:custDataLst>
              <p:tags r:id="rId179"/>
            </p:custDataLst>
          </p:nvPr>
        </p:nvSpPr>
        <p:spPr>
          <a:xfrm>
            <a:off x="3514585" y="469792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78" name="object 278"/>
          <p:cNvSpPr/>
          <p:nvPr>
            <p:custDataLst>
              <p:tags r:id="rId180"/>
            </p:custDataLst>
          </p:nvPr>
        </p:nvSpPr>
        <p:spPr>
          <a:xfrm>
            <a:off x="3547960"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79" name="object 279"/>
          <p:cNvSpPr/>
          <p:nvPr>
            <p:custDataLst>
              <p:tags r:id="rId181"/>
            </p:custDataLst>
          </p:nvPr>
        </p:nvSpPr>
        <p:spPr>
          <a:xfrm>
            <a:off x="3547960" y="393025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80" name="object 280"/>
          <p:cNvSpPr/>
          <p:nvPr>
            <p:custDataLst>
              <p:tags r:id="rId182"/>
            </p:custDataLst>
          </p:nvPr>
        </p:nvSpPr>
        <p:spPr>
          <a:xfrm>
            <a:off x="3547960"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81" name="object 281"/>
          <p:cNvSpPr/>
          <p:nvPr>
            <p:custDataLst>
              <p:tags r:id="rId183"/>
            </p:custDataLst>
          </p:nvPr>
        </p:nvSpPr>
        <p:spPr>
          <a:xfrm>
            <a:off x="3547960" y="4130509"/>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82" name="object 282"/>
          <p:cNvSpPr/>
          <p:nvPr>
            <p:custDataLst>
              <p:tags r:id="rId184"/>
            </p:custDataLst>
          </p:nvPr>
        </p:nvSpPr>
        <p:spPr>
          <a:xfrm>
            <a:off x="3547960" y="423064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83" name="object 283"/>
          <p:cNvSpPr/>
          <p:nvPr>
            <p:custDataLst>
              <p:tags r:id="rId185"/>
            </p:custDataLst>
          </p:nvPr>
        </p:nvSpPr>
        <p:spPr>
          <a:xfrm>
            <a:off x="3547960" y="429740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84" name="object 284"/>
          <p:cNvSpPr/>
          <p:nvPr>
            <p:custDataLst>
              <p:tags r:id="rId186"/>
            </p:custDataLst>
          </p:nvPr>
        </p:nvSpPr>
        <p:spPr>
          <a:xfrm>
            <a:off x="3564648" y="4364151"/>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285" name="object 285"/>
          <p:cNvSpPr/>
          <p:nvPr>
            <p:custDataLst>
              <p:tags r:id="rId187"/>
            </p:custDataLst>
          </p:nvPr>
        </p:nvSpPr>
        <p:spPr>
          <a:xfrm>
            <a:off x="3547960" y="4497654"/>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86" name="object 286"/>
          <p:cNvSpPr/>
          <p:nvPr>
            <p:custDataLst>
              <p:tags r:id="rId188"/>
            </p:custDataLst>
          </p:nvPr>
        </p:nvSpPr>
        <p:spPr>
          <a:xfrm>
            <a:off x="3547960" y="4597793"/>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87" name="object 287"/>
          <p:cNvSpPr/>
          <p:nvPr>
            <p:custDataLst>
              <p:tags r:id="rId189"/>
            </p:custDataLst>
          </p:nvPr>
        </p:nvSpPr>
        <p:spPr>
          <a:xfrm>
            <a:off x="3547960" y="469792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88" name="object 288"/>
          <p:cNvSpPr/>
          <p:nvPr>
            <p:custDataLst>
              <p:tags r:id="rId190"/>
            </p:custDataLst>
          </p:nvPr>
        </p:nvSpPr>
        <p:spPr>
          <a:xfrm>
            <a:off x="3547960"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89" name="object 289"/>
          <p:cNvSpPr/>
          <p:nvPr>
            <p:custDataLst>
              <p:tags r:id="rId191"/>
            </p:custDataLst>
          </p:nvPr>
        </p:nvSpPr>
        <p:spPr>
          <a:xfrm>
            <a:off x="3581349" y="3863492"/>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90" name="object 290"/>
          <p:cNvSpPr/>
          <p:nvPr>
            <p:custDataLst>
              <p:tags r:id="rId192"/>
            </p:custDataLst>
          </p:nvPr>
        </p:nvSpPr>
        <p:spPr>
          <a:xfrm>
            <a:off x="3598036" y="3997007"/>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dirty="0">
              <a:latin typeface="+mj-lt"/>
            </a:endParaRPr>
          </a:p>
        </p:txBody>
      </p:sp>
      <p:sp>
        <p:nvSpPr>
          <p:cNvPr id="291" name="object 291"/>
          <p:cNvSpPr/>
          <p:nvPr>
            <p:custDataLst>
              <p:tags r:id="rId193"/>
            </p:custDataLst>
          </p:nvPr>
        </p:nvSpPr>
        <p:spPr>
          <a:xfrm>
            <a:off x="3581349" y="4197274"/>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92" name="object 292"/>
          <p:cNvSpPr/>
          <p:nvPr>
            <p:custDataLst>
              <p:tags r:id="rId194"/>
            </p:custDataLst>
          </p:nvPr>
        </p:nvSpPr>
        <p:spPr>
          <a:xfrm>
            <a:off x="3581349" y="4264025"/>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93" name="object 293"/>
          <p:cNvSpPr/>
          <p:nvPr>
            <p:custDataLst>
              <p:tags r:id="rId195"/>
            </p:custDataLst>
          </p:nvPr>
        </p:nvSpPr>
        <p:spPr>
          <a:xfrm>
            <a:off x="3581349" y="436415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94" name="object 294"/>
          <p:cNvSpPr/>
          <p:nvPr>
            <p:custDataLst>
              <p:tags r:id="rId196"/>
            </p:custDataLst>
          </p:nvPr>
        </p:nvSpPr>
        <p:spPr>
          <a:xfrm>
            <a:off x="3598036" y="4430903"/>
            <a:ext cx="0" cy="267335"/>
          </a:xfrm>
          <a:custGeom>
            <a:avLst/>
            <a:gdLst/>
            <a:ahLst/>
            <a:cxnLst/>
            <a:rect l="l" t="t" r="r" b="b"/>
            <a:pathLst>
              <a:path h="267335">
                <a:moveTo>
                  <a:pt x="0" y="0"/>
                </a:moveTo>
                <a:lnTo>
                  <a:pt x="0" y="267017"/>
                </a:lnTo>
              </a:path>
            </a:pathLst>
          </a:custGeom>
          <a:ln w="33375">
            <a:solidFill>
              <a:srgbClr val="FFFFFF"/>
            </a:solidFill>
          </a:ln>
        </p:spPr>
        <p:txBody>
          <a:bodyPr wrap="square" lIns="0" tIns="0" rIns="0" bIns="0" rtlCol="0"/>
          <a:lstStyle/>
          <a:p>
            <a:endParaRPr dirty="0">
              <a:latin typeface="+mj-lt"/>
            </a:endParaRPr>
          </a:p>
        </p:txBody>
      </p:sp>
      <p:sp>
        <p:nvSpPr>
          <p:cNvPr id="295" name="object 295"/>
          <p:cNvSpPr/>
          <p:nvPr>
            <p:custDataLst>
              <p:tags r:id="rId197"/>
            </p:custDataLst>
          </p:nvPr>
        </p:nvSpPr>
        <p:spPr>
          <a:xfrm>
            <a:off x="3581349" y="473129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296" name="object 296"/>
          <p:cNvSpPr/>
          <p:nvPr>
            <p:custDataLst>
              <p:tags r:id="rId198"/>
            </p:custDataLst>
          </p:nvPr>
        </p:nvSpPr>
        <p:spPr>
          <a:xfrm>
            <a:off x="3614724" y="416388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97" name="object 297"/>
          <p:cNvSpPr/>
          <p:nvPr>
            <p:custDataLst>
              <p:tags r:id="rId199"/>
            </p:custDataLst>
          </p:nvPr>
        </p:nvSpPr>
        <p:spPr>
          <a:xfrm>
            <a:off x="3614724" y="423064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98" name="object 298"/>
          <p:cNvSpPr/>
          <p:nvPr>
            <p:custDataLst>
              <p:tags r:id="rId200"/>
            </p:custDataLst>
          </p:nvPr>
        </p:nvSpPr>
        <p:spPr>
          <a:xfrm>
            <a:off x="3614724" y="429740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299" name="object 299"/>
          <p:cNvSpPr/>
          <p:nvPr>
            <p:custDataLst>
              <p:tags r:id="rId201"/>
            </p:custDataLst>
          </p:nvPr>
        </p:nvSpPr>
        <p:spPr>
          <a:xfrm>
            <a:off x="3614724" y="4430903"/>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300" name="object 300"/>
          <p:cNvSpPr/>
          <p:nvPr>
            <p:custDataLst>
              <p:tags r:id="rId202"/>
            </p:custDataLst>
          </p:nvPr>
        </p:nvSpPr>
        <p:spPr>
          <a:xfrm>
            <a:off x="3614724"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01" name="object 301"/>
          <p:cNvSpPr/>
          <p:nvPr>
            <p:custDataLst>
              <p:tags r:id="rId203"/>
            </p:custDataLst>
          </p:nvPr>
        </p:nvSpPr>
        <p:spPr>
          <a:xfrm>
            <a:off x="3614724" y="466454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02" name="object 302"/>
          <p:cNvSpPr/>
          <p:nvPr>
            <p:custDataLst>
              <p:tags r:id="rId204"/>
            </p:custDataLst>
          </p:nvPr>
        </p:nvSpPr>
        <p:spPr>
          <a:xfrm>
            <a:off x="3614724"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03" name="object 303"/>
          <p:cNvSpPr/>
          <p:nvPr>
            <p:custDataLst>
              <p:tags r:id="rId205"/>
            </p:custDataLst>
          </p:nvPr>
        </p:nvSpPr>
        <p:spPr>
          <a:xfrm>
            <a:off x="3648100" y="3863492"/>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304" name="object 304"/>
          <p:cNvSpPr/>
          <p:nvPr>
            <p:custDataLst>
              <p:tags r:id="rId206"/>
            </p:custDataLst>
          </p:nvPr>
        </p:nvSpPr>
        <p:spPr>
          <a:xfrm>
            <a:off x="3648100"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305" name="object 305"/>
          <p:cNvSpPr/>
          <p:nvPr>
            <p:custDataLst>
              <p:tags r:id="rId207"/>
            </p:custDataLst>
          </p:nvPr>
        </p:nvSpPr>
        <p:spPr>
          <a:xfrm>
            <a:off x="3664788" y="399700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306" name="object 306"/>
          <p:cNvSpPr/>
          <p:nvPr>
            <p:custDataLst>
              <p:tags r:id="rId208"/>
            </p:custDataLst>
          </p:nvPr>
        </p:nvSpPr>
        <p:spPr>
          <a:xfrm>
            <a:off x="3664788" y="4130509"/>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307" name="object 307"/>
          <p:cNvSpPr/>
          <p:nvPr>
            <p:custDataLst>
              <p:tags r:id="rId209"/>
            </p:custDataLst>
          </p:nvPr>
        </p:nvSpPr>
        <p:spPr>
          <a:xfrm>
            <a:off x="3648100" y="429740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08" name="object 308"/>
          <p:cNvSpPr/>
          <p:nvPr>
            <p:custDataLst>
              <p:tags r:id="rId210"/>
            </p:custDataLst>
          </p:nvPr>
        </p:nvSpPr>
        <p:spPr>
          <a:xfrm>
            <a:off x="3648100" y="443090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09" name="object 309"/>
          <p:cNvSpPr/>
          <p:nvPr>
            <p:custDataLst>
              <p:tags r:id="rId211"/>
            </p:custDataLst>
          </p:nvPr>
        </p:nvSpPr>
        <p:spPr>
          <a:xfrm>
            <a:off x="3648100" y="4497654"/>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310" name="object 310"/>
          <p:cNvSpPr/>
          <p:nvPr>
            <p:custDataLst>
              <p:tags r:id="rId212"/>
            </p:custDataLst>
          </p:nvPr>
        </p:nvSpPr>
        <p:spPr>
          <a:xfrm>
            <a:off x="3648100" y="459779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11" name="object 311"/>
          <p:cNvSpPr/>
          <p:nvPr>
            <p:custDataLst>
              <p:tags r:id="rId213"/>
            </p:custDataLst>
          </p:nvPr>
        </p:nvSpPr>
        <p:spPr>
          <a:xfrm>
            <a:off x="3648100" y="466454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12" name="object 312"/>
          <p:cNvSpPr/>
          <p:nvPr>
            <p:custDataLst>
              <p:tags r:id="rId214"/>
            </p:custDataLst>
          </p:nvPr>
        </p:nvSpPr>
        <p:spPr>
          <a:xfrm>
            <a:off x="3648100" y="473129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13" name="object 313"/>
          <p:cNvSpPr/>
          <p:nvPr>
            <p:custDataLst>
              <p:tags r:id="rId215"/>
            </p:custDataLst>
          </p:nvPr>
        </p:nvSpPr>
        <p:spPr>
          <a:xfrm>
            <a:off x="3681476"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14" name="object 314"/>
          <p:cNvSpPr/>
          <p:nvPr>
            <p:custDataLst>
              <p:tags r:id="rId216"/>
            </p:custDataLst>
          </p:nvPr>
        </p:nvSpPr>
        <p:spPr>
          <a:xfrm>
            <a:off x="3681476"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15" name="object 315"/>
          <p:cNvSpPr/>
          <p:nvPr>
            <p:custDataLst>
              <p:tags r:id="rId217"/>
            </p:custDataLst>
          </p:nvPr>
        </p:nvSpPr>
        <p:spPr>
          <a:xfrm>
            <a:off x="3681476" y="4130509"/>
            <a:ext cx="33655" cy="133985"/>
          </a:xfrm>
          <a:custGeom>
            <a:avLst/>
            <a:gdLst/>
            <a:ahLst/>
            <a:cxnLst/>
            <a:rect l="l" t="t" r="r" b="b"/>
            <a:pathLst>
              <a:path w="33654" h="133985">
                <a:moveTo>
                  <a:pt x="0" y="133502"/>
                </a:moveTo>
                <a:lnTo>
                  <a:pt x="33375" y="133502"/>
                </a:lnTo>
                <a:lnTo>
                  <a:pt x="33375" y="0"/>
                </a:lnTo>
                <a:lnTo>
                  <a:pt x="0" y="0"/>
                </a:lnTo>
                <a:lnTo>
                  <a:pt x="0" y="133502"/>
                </a:lnTo>
                <a:close/>
              </a:path>
            </a:pathLst>
          </a:custGeom>
          <a:solidFill>
            <a:srgbClr val="FFFFFF"/>
          </a:solidFill>
        </p:spPr>
        <p:txBody>
          <a:bodyPr wrap="square" lIns="0" tIns="0" rIns="0" bIns="0" rtlCol="0"/>
          <a:lstStyle/>
          <a:p>
            <a:endParaRPr dirty="0">
              <a:latin typeface="+mj-lt"/>
            </a:endParaRPr>
          </a:p>
        </p:txBody>
      </p:sp>
      <p:sp>
        <p:nvSpPr>
          <p:cNvPr id="316" name="object 316"/>
          <p:cNvSpPr/>
          <p:nvPr>
            <p:custDataLst>
              <p:tags r:id="rId218"/>
            </p:custDataLst>
          </p:nvPr>
        </p:nvSpPr>
        <p:spPr>
          <a:xfrm>
            <a:off x="3681476" y="429740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17" name="object 317"/>
          <p:cNvSpPr/>
          <p:nvPr>
            <p:custDataLst>
              <p:tags r:id="rId219"/>
            </p:custDataLst>
          </p:nvPr>
        </p:nvSpPr>
        <p:spPr>
          <a:xfrm>
            <a:off x="3681476" y="436415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18" name="object 318"/>
          <p:cNvSpPr/>
          <p:nvPr>
            <p:custDataLst>
              <p:tags r:id="rId220"/>
            </p:custDataLst>
          </p:nvPr>
        </p:nvSpPr>
        <p:spPr>
          <a:xfrm>
            <a:off x="3698163" y="4464278"/>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319" name="object 319"/>
          <p:cNvSpPr/>
          <p:nvPr>
            <p:custDataLst>
              <p:tags r:id="rId221"/>
            </p:custDataLst>
          </p:nvPr>
        </p:nvSpPr>
        <p:spPr>
          <a:xfrm>
            <a:off x="3698163" y="4664545"/>
            <a:ext cx="0" cy="167005"/>
          </a:xfrm>
          <a:custGeom>
            <a:avLst/>
            <a:gdLst/>
            <a:ahLst/>
            <a:cxnLst/>
            <a:rect l="l" t="t" r="r" b="b"/>
            <a:pathLst>
              <a:path h="167004">
                <a:moveTo>
                  <a:pt x="0" y="0"/>
                </a:moveTo>
                <a:lnTo>
                  <a:pt x="0" y="166877"/>
                </a:lnTo>
              </a:path>
            </a:pathLst>
          </a:custGeom>
          <a:ln w="33375">
            <a:solidFill>
              <a:srgbClr val="FFFFFF"/>
            </a:solidFill>
          </a:ln>
        </p:spPr>
        <p:txBody>
          <a:bodyPr wrap="square" lIns="0" tIns="0" rIns="0" bIns="0" rtlCol="0"/>
          <a:lstStyle/>
          <a:p>
            <a:endParaRPr dirty="0">
              <a:latin typeface="+mj-lt"/>
            </a:endParaRPr>
          </a:p>
        </p:txBody>
      </p:sp>
      <p:sp>
        <p:nvSpPr>
          <p:cNvPr id="320" name="object 320"/>
          <p:cNvSpPr/>
          <p:nvPr>
            <p:custDataLst>
              <p:tags r:id="rId222"/>
            </p:custDataLst>
          </p:nvPr>
        </p:nvSpPr>
        <p:spPr>
          <a:xfrm>
            <a:off x="3714851"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21" name="object 321"/>
          <p:cNvSpPr/>
          <p:nvPr>
            <p:custDataLst>
              <p:tags r:id="rId223"/>
            </p:custDataLst>
          </p:nvPr>
        </p:nvSpPr>
        <p:spPr>
          <a:xfrm>
            <a:off x="3714851"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322" name="object 322"/>
          <p:cNvSpPr/>
          <p:nvPr>
            <p:custDataLst>
              <p:tags r:id="rId224"/>
            </p:custDataLst>
          </p:nvPr>
        </p:nvSpPr>
        <p:spPr>
          <a:xfrm>
            <a:off x="3714851"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23" name="object 323"/>
          <p:cNvSpPr/>
          <p:nvPr>
            <p:custDataLst>
              <p:tags r:id="rId225"/>
            </p:custDataLst>
          </p:nvPr>
        </p:nvSpPr>
        <p:spPr>
          <a:xfrm>
            <a:off x="3714851"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24" name="object 324"/>
          <p:cNvSpPr/>
          <p:nvPr>
            <p:custDataLst>
              <p:tags r:id="rId226"/>
            </p:custDataLst>
          </p:nvPr>
        </p:nvSpPr>
        <p:spPr>
          <a:xfrm>
            <a:off x="3714851" y="4130509"/>
            <a:ext cx="33655" cy="133985"/>
          </a:xfrm>
          <a:custGeom>
            <a:avLst/>
            <a:gdLst/>
            <a:ahLst/>
            <a:cxnLst/>
            <a:rect l="l" t="t" r="r" b="b"/>
            <a:pathLst>
              <a:path w="33654" h="133985">
                <a:moveTo>
                  <a:pt x="0" y="133502"/>
                </a:moveTo>
                <a:lnTo>
                  <a:pt x="33375" y="133502"/>
                </a:lnTo>
                <a:lnTo>
                  <a:pt x="33375" y="0"/>
                </a:lnTo>
                <a:lnTo>
                  <a:pt x="0" y="0"/>
                </a:lnTo>
                <a:lnTo>
                  <a:pt x="0" y="133502"/>
                </a:lnTo>
                <a:close/>
              </a:path>
            </a:pathLst>
          </a:custGeom>
          <a:solidFill>
            <a:srgbClr val="FFFFFF"/>
          </a:solidFill>
        </p:spPr>
        <p:txBody>
          <a:bodyPr wrap="square" lIns="0" tIns="0" rIns="0" bIns="0" rtlCol="0"/>
          <a:lstStyle/>
          <a:p>
            <a:endParaRPr dirty="0">
              <a:latin typeface="+mj-lt"/>
            </a:endParaRPr>
          </a:p>
        </p:txBody>
      </p:sp>
      <p:sp>
        <p:nvSpPr>
          <p:cNvPr id="325" name="object 325"/>
          <p:cNvSpPr/>
          <p:nvPr>
            <p:custDataLst>
              <p:tags r:id="rId227"/>
            </p:custDataLst>
          </p:nvPr>
        </p:nvSpPr>
        <p:spPr>
          <a:xfrm>
            <a:off x="3714851" y="429740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26" name="object 326"/>
          <p:cNvSpPr/>
          <p:nvPr>
            <p:custDataLst>
              <p:tags r:id="rId228"/>
            </p:custDataLst>
          </p:nvPr>
        </p:nvSpPr>
        <p:spPr>
          <a:xfrm>
            <a:off x="3714851" y="443090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27" name="object 327"/>
          <p:cNvSpPr/>
          <p:nvPr>
            <p:custDataLst>
              <p:tags r:id="rId229"/>
            </p:custDataLst>
          </p:nvPr>
        </p:nvSpPr>
        <p:spPr>
          <a:xfrm>
            <a:off x="3731539" y="4497654"/>
            <a:ext cx="0" cy="200660"/>
          </a:xfrm>
          <a:custGeom>
            <a:avLst/>
            <a:gdLst/>
            <a:ahLst/>
            <a:cxnLst/>
            <a:rect l="l" t="t" r="r" b="b"/>
            <a:pathLst>
              <a:path h="200660">
                <a:moveTo>
                  <a:pt x="0" y="0"/>
                </a:moveTo>
                <a:lnTo>
                  <a:pt x="0" y="200266"/>
                </a:lnTo>
              </a:path>
            </a:pathLst>
          </a:custGeom>
          <a:ln w="33375">
            <a:solidFill>
              <a:srgbClr val="FFFFFF"/>
            </a:solidFill>
          </a:ln>
        </p:spPr>
        <p:txBody>
          <a:bodyPr wrap="square" lIns="0" tIns="0" rIns="0" bIns="0" rtlCol="0"/>
          <a:lstStyle/>
          <a:p>
            <a:endParaRPr dirty="0">
              <a:latin typeface="+mj-lt"/>
            </a:endParaRPr>
          </a:p>
        </p:txBody>
      </p:sp>
      <p:sp>
        <p:nvSpPr>
          <p:cNvPr id="328" name="object 328"/>
          <p:cNvSpPr/>
          <p:nvPr>
            <p:custDataLst>
              <p:tags r:id="rId230"/>
            </p:custDataLst>
          </p:nvPr>
        </p:nvSpPr>
        <p:spPr>
          <a:xfrm>
            <a:off x="3714851" y="473129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29" name="object 329"/>
          <p:cNvSpPr/>
          <p:nvPr>
            <p:custDataLst>
              <p:tags r:id="rId231"/>
            </p:custDataLst>
          </p:nvPr>
        </p:nvSpPr>
        <p:spPr>
          <a:xfrm>
            <a:off x="3714851"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30" name="object 330"/>
          <p:cNvSpPr/>
          <p:nvPr>
            <p:custDataLst>
              <p:tags r:id="rId232"/>
            </p:custDataLst>
          </p:nvPr>
        </p:nvSpPr>
        <p:spPr>
          <a:xfrm>
            <a:off x="3748227"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31" name="object 331"/>
          <p:cNvSpPr/>
          <p:nvPr>
            <p:custDataLst>
              <p:tags r:id="rId233"/>
            </p:custDataLst>
          </p:nvPr>
        </p:nvSpPr>
        <p:spPr>
          <a:xfrm>
            <a:off x="3748227"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332" name="object 332"/>
          <p:cNvSpPr/>
          <p:nvPr>
            <p:custDataLst>
              <p:tags r:id="rId234"/>
            </p:custDataLst>
          </p:nvPr>
        </p:nvSpPr>
        <p:spPr>
          <a:xfrm>
            <a:off x="3748227"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33" name="object 333"/>
          <p:cNvSpPr/>
          <p:nvPr>
            <p:custDataLst>
              <p:tags r:id="rId235"/>
            </p:custDataLst>
          </p:nvPr>
        </p:nvSpPr>
        <p:spPr>
          <a:xfrm>
            <a:off x="3748227"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34" name="object 334"/>
          <p:cNvSpPr/>
          <p:nvPr>
            <p:custDataLst>
              <p:tags r:id="rId236"/>
            </p:custDataLst>
          </p:nvPr>
        </p:nvSpPr>
        <p:spPr>
          <a:xfrm>
            <a:off x="3748227"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35" name="object 335"/>
          <p:cNvSpPr/>
          <p:nvPr>
            <p:custDataLst>
              <p:tags r:id="rId237"/>
            </p:custDataLst>
          </p:nvPr>
        </p:nvSpPr>
        <p:spPr>
          <a:xfrm>
            <a:off x="3748227" y="426402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36" name="object 336"/>
          <p:cNvSpPr/>
          <p:nvPr>
            <p:custDataLst>
              <p:tags r:id="rId238"/>
            </p:custDataLst>
          </p:nvPr>
        </p:nvSpPr>
        <p:spPr>
          <a:xfrm>
            <a:off x="3748227" y="4430903"/>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337" name="object 337"/>
          <p:cNvSpPr/>
          <p:nvPr>
            <p:custDataLst>
              <p:tags r:id="rId239"/>
            </p:custDataLst>
          </p:nvPr>
        </p:nvSpPr>
        <p:spPr>
          <a:xfrm>
            <a:off x="3764915" y="4564405"/>
            <a:ext cx="0" cy="267335"/>
          </a:xfrm>
          <a:custGeom>
            <a:avLst/>
            <a:gdLst/>
            <a:ahLst/>
            <a:cxnLst/>
            <a:rect l="l" t="t" r="r" b="b"/>
            <a:pathLst>
              <a:path h="267335">
                <a:moveTo>
                  <a:pt x="0" y="0"/>
                </a:moveTo>
                <a:lnTo>
                  <a:pt x="0" y="267017"/>
                </a:lnTo>
              </a:path>
            </a:pathLst>
          </a:custGeom>
          <a:ln w="33375">
            <a:solidFill>
              <a:srgbClr val="FFFFFF"/>
            </a:solidFill>
          </a:ln>
        </p:spPr>
        <p:txBody>
          <a:bodyPr wrap="square" lIns="0" tIns="0" rIns="0" bIns="0" rtlCol="0"/>
          <a:lstStyle/>
          <a:p>
            <a:endParaRPr dirty="0">
              <a:latin typeface="+mj-lt"/>
            </a:endParaRPr>
          </a:p>
        </p:txBody>
      </p:sp>
      <p:sp>
        <p:nvSpPr>
          <p:cNvPr id="338" name="object 338"/>
          <p:cNvSpPr/>
          <p:nvPr>
            <p:custDataLst>
              <p:tags r:id="rId240"/>
            </p:custDataLst>
          </p:nvPr>
        </p:nvSpPr>
        <p:spPr>
          <a:xfrm>
            <a:off x="3781602"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39" name="object 339"/>
          <p:cNvSpPr/>
          <p:nvPr>
            <p:custDataLst>
              <p:tags r:id="rId241"/>
            </p:custDataLst>
          </p:nvPr>
        </p:nvSpPr>
        <p:spPr>
          <a:xfrm>
            <a:off x="3781602"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340" name="object 340"/>
          <p:cNvSpPr/>
          <p:nvPr>
            <p:custDataLst>
              <p:tags r:id="rId242"/>
            </p:custDataLst>
          </p:nvPr>
        </p:nvSpPr>
        <p:spPr>
          <a:xfrm>
            <a:off x="3781602"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41" name="object 341"/>
          <p:cNvSpPr/>
          <p:nvPr>
            <p:custDataLst>
              <p:tags r:id="rId243"/>
            </p:custDataLst>
          </p:nvPr>
        </p:nvSpPr>
        <p:spPr>
          <a:xfrm>
            <a:off x="3781602"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42" name="object 342"/>
          <p:cNvSpPr/>
          <p:nvPr>
            <p:custDataLst>
              <p:tags r:id="rId244"/>
            </p:custDataLst>
          </p:nvPr>
        </p:nvSpPr>
        <p:spPr>
          <a:xfrm>
            <a:off x="3781602"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43" name="object 343"/>
          <p:cNvSpPr/>
          <p:nvPr>
            <p:custDataLst>
              <p:tags r:id="rId245"/>
            </p:custDataLst>
          </p:nvPr>
        </p:nvSpPr>
        <p:spPr>
          <a:xfrm>
            <a:off x="3798290" y="4264025"/>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344" name="object 344"/>
          <p:cNvSpPr/>
          <p:nvPr>
            <p:custDataLst>
              <p:tags r:id="rId246"/>
            </p:custDataLst>
          </p:nvPr>
        </p:nvSpPr>
        <p:spPr>
          <a:xfrm>
            <a:off x="3798290" y="439752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345" name="object 345"/>
          <p:cNvSpPr/>
          <p:nvPr>
            <p:custDataLst>
              <p:tags r:id="rId247"/>
            </p:custDataLst>
          </p:nvPr>
        </p:nvSpPr>
        <p:spPr>
          <a:xfrm>
            <a:off x="3798290" y="4531030"/>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346" name="object 346"/>
          <p:cNvSpPr/>
          <p:nvPr>
            <p:custDataLst>
              <p:tags r:id="rId248"/>
            </p:custDataLst>
          </p:nvPr>
        </p:nvSpPr>
        <p:spPr>
          <a:xfrm>
            <a:off x="3781602" y="473129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47" name="object 347"/>
          <p:cNvSpPr/>
          <p:nvPr>
            <p:custDataLst>
              <p:tags r:id="rId249"/>
            </p:custDataLst>
          </p:nvPr>
        </p:nvSpPr>
        <p:spPr>
          <a:xfrm>
            <a:off x="3781602"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48" name="object 348"/>
          <p:cNvSpPr/>
          <p:nvPr>
            <p:custDataLst>
              <p:tags r:id="rId250"/>
            </p:custDataLst>
          </p:nvPr>
        </p:nvSpPr>
        <p:spPr>
          <a:xfrm>
            <a:off x="3814978"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49" name="object 349"/>
          <p:cNvSpPr/>
          <p:nvPr>
            <p:custDataLst>
              <p:tags r:id="rId251"/>
            </p:custDataLst>
          </p:nvPr>
        </p:nvSpPr>
        <p:spPr>
          <a:xfrm>
            <a:off x="3814978"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50" name="object 350"/>
          <p:cNvSpPr/>
          <p:nvPr>
            <p:custDataLst>
              <p:tags r:id="rId252"/>
            </p:custDataLst>
          </p:nvPr>
        </p:nvSpPr>
        <p:spPr>
          <a:xfrm>
            <a:off x="3814978" y="423064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51" name="object 351"/>
          <p:cNvSpPr/>
          <p:nvPr>
            <p:custDataLst>
              <p:tags r:id="rId253"/>
            </p:custDataLst>
          </p:nvPr>
        </p:nvSpPr>
        <p:spPr>
          <a:xfrm>
            <a:off x="3814978" y="436415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52" name="object 352"/>
          <p:cNvSpPr/>
          <p:nvPr>
            <p:custDataLst>
              <p:tags r:id="rId254"/>
            </p:custDataLst>
          </p:nvPr>
        </p:nvSpPr>
        <p:spPr>
          <a:xfrm>
            <a:off x="3831666" y="4497654"/>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353" name="object 353"/>
          <p:cNvSpPr/>
          <p:nvPr>
            <p:custDataLst>
              <p:tags r:id="rId255"/>
            </p:custDataLst>
          </p:nvPr>
        </p:nvSpPr>
        <p:spPr>
          <a:xfrm>
            <a:off x="3798290" y="4264025"/>
            <a:ext cx="0" cy="534035"/>
          </a:xfrm>
          <a:custGeom>
            <a:avLst/>
            <a:gdLst/>
            <a:ahLst/>
            <a:cxnLst/>
            <a:rect l="l" t="t" r="r" b="b"/>
            <a:pathLst>
              <a:path h="534035">
                <a:moveTo>
                  <a:pt x="0" y="0"/>
                </a:moveTo>
                <a:lnTo>
                  <a:pt x="0" y="534022"/>
                </a:lnTo>
              </a:path>
            </a:pathLst>
          </a:custGeom>
          <a:ln w="33375">
            <a:solidFill>
              <a:srgbClr val="FFFFFF"/>
            </a:solidFill>
          </a:ln>
        </p:spPr>
        <p:txBody>
          <a:bodyPr wrap="square" lIns="0" tIns="0" rIns="0" bIns="0" rtlCol="0"/>
          <a:lstStyle/>
          <a:p>
            <a:endParaRPr dirty="0">
              <a:latin typeface="+mj-lt"/>
            </a:endParaRPr>
          </a:p>
        </p:txBody>
      </p:sp>
      <p:sp>
        <p:nvSpPr>
          <p:cNvPr id="354" name="object 354"/>
          <p:cNvSpPr/>
          <p:nvPr>
            <p:custDataLst>
              <p:tags r:id="rId256"/>
            </p:custDataLst>
          </p:nvPr>
        </p:nvSpPr>
        <p:spPr>
          <a:xfrm>
            <a:off x="3848366" y="3863492"/>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355" name="object 355"/>
          <p:cNvSpPr/>
          <p:nvPr>
            <p:custDataLst>
              <p:tags r:id="rId257"/>
            </p:custDataLst>
          </p:nvPr>
        </p:nvSpPr>
        <p:spPr>
          <a:xfrm>
            <a:off x="3848366"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356" name="object 356"/>
          <p:cNvSpPr/>
          <p:nvPr>
            <p:custDataLst>
              <p:tags r:id="rId258"/>
            </p:custDataLst>
          </p:nvPr>
        </p:nvSpPr>
        <p:spPr>
          <a:xfrm>
            <a:off x="3865054" y="399700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357" name="object 357"/>
          <p:cNvSpPr/>
          <p:nvPr>
            <p:custDataLst>
              <p:tags r:id="rId259"/>
            </p:custDataLst>
          </p:nvPr>
        </p:nvSpPr>
        <p:spPr>
          <a:xfrm>
            <a:off x="3848366" y="416388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58" name="object 358"/>
          <p:cNvSpPr/>
          <p:nvPr>
            <p:custDataLst>
              <p:tags r:id="rId260"/>
            </p:custDataLst>
          </p:nvPr>
        </p:nvSpPr>
        <p:spPr>
          <a:xfrm>
            <a:off x="3848366" y="429740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59" name="object 359"/>
          <p:cNvSpPr/>
          <p:nvPr>
            <p:custDataLst>
              <p:tags r:id="rId261"/>
            </p:custDataLst>
          </p:nvPr>
        </p:nvSpPr>
        <p:spPr>
          <a:xfrm>
            <a:off x="3848366" y="443090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dirty="0">
              <a:latin typeface="+mj-lt"/>
            </a:endParaRPr>
          </a:p>
        </p:txBody>
      </p:sp>
      <p:sp>
        <p:nvSpPr>
          <p:cNvPr id="360" name="object 360"/>
          <p:cNvSpPr/>
          <p:nvPr>
            <p:custDataLst>
              <p:tags r:id="rId262"/>
            </p:custDataLst>
          </p:nvPr>
        </p:nvSpPr>
        <p:spPr>
          <a:xfrm>
            <a:off x="3848366" y="453103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dirty="0">
              <a:latin typeface="+mj-lt"/>
            </a:endParaRPr>
          </a:p>
        </p:txBody>
      </p:sp>
      <p:sp>
        <p:nvSpPr>
          <p:cNvPr id="361" name="object 361"/>
          <p:cNvSpPr/>
          <p:nvPr>
            <p:custDataLst>
              <p:tags r:id="rId263"/>
            </p:custDataLst>
          </p:nvPr>
        </p:nvSpPr>
        <p:spPr>
          <a:xfrm>
            <a:off x="3865054" y="4631169"/>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dirty="0">
              <a:latin typeface="+mj-lt"/>
            </a:endParaRPr>
          </a:p>
        </p:txBody>
      </p:sp>
      <p:sp>
        <p:nvSpPr>
          <p:cNvPr id="363" name="object 363"/>
          <p:cNvSpPr txBox="1"/>
          <p:nvPr>
            <p:custDataLst>
              <p:tags r:id="rId264"/>
            </p:custDataLst>
          </p:nvPr>
        </p:nvSpPr>
        <p:spPr>
          <a:xfrm>
            <a:off x="2658750" y="4870432"/>
            <a:ext cx="848994" cy="482600"/>
          </a:xfrm>
          <a:prstGeom prst="rect">
            <a:avLst/>
          </a:prstGeom>
        </p:spPr>
        <p:txBody>
          <a:bodyPr vert="horz" wrap="square" lIns="0" tIns="59055" rIns="0" bIns="0" rtlCol="0">
            <a:spAutoFit/>
          </a:bodyPr>
          <a:lstStyle/>
          <a:p>
            <a:pPr marL="12700" marR="5080">
              <a:lnSpc>
                <a:spcPts val="1610"/>
              </a:lnSpc>
              <a:spcBef>
                <a:spcPts val="465"/>
              </a:spcBef>
            </a:pPr>
            <a:r>
              <a:rPr sz="1650" b="1" spc="0" dirty="0">
                <a:solidFill>
                  <a:srgbClr val="FFFFFF"/>
                </a:solidFill>
                <a:latin typeface="+mj-lt"/>
                <a:cs typeface="Tahoma"/>
              </a:rPr>
              <a:t>JE </a:t>
            </a:r>
            <a:r>
              <a:rPr sz="1650" b="1" spc="-25" dirty="0">
                <a:solidFill>
                  <a:srgbClr val="FFFFFF"/>
                </a:solidFill>
                <a:latin typeface="+mj-lt"/>
                <a:cs typeface="Tahoma"/>
              </a:rPr>
              <a:t>SUIS  </a:t>
            </a:r>
            <a:r>
              <a:rPr sz="1650" b="1" spc="25" dirty="0">
                <a:solidFill>
                  <a:srgbClr val="FFFFFF"/>
                </a:solidFill>
                <a:latin typeface="+mj-lt"/>
                <a:cs typeface="Tahoma"/>
              </a:rPr>
              <a:t>PUBLIC</a:t>
            </a:r>
            <a:endParaRPr sz="1650" dirty="0">
              <a:latin typeface="+mj-lt"/>
              <a:cs typeface="Tahoma"/>
            </a:endParaRPr>
          </a:p>
        </p:txBody>
      </p:sp>
      <p:sp>
        <p:nvSpPr>
          <p:cNvPr id="364" name="object 364"/>
          <p:cNvSpPr txBox="1"/>
          <p:nvPr>
            <p:custDataLst>
              <p:tags r:id="rId265"/>
            </p:custDataLst>
          </p:nvPr>
        </p:nvSpPr>
        <p:spPr>
          <a:xfrm>
            <a:off x="3537368" y="4778538"/>
            <a:ext cx="594995" cy="622300"/>
          </a:xfrm>
          <a:prstGeom prst="rect">
            <a:avLst/>
          </a:prstGeom>
        </p:spPr>
        <p:txBody>
          <a:bodyPr vert="horz" wrap="square" lIns="0" tIns="14605" rIns="0" bIns="0" rtlCol="0">
            <a:spAutoFit/>
          </a:bodyPr>
          <a:lstStyle/>
          <a:p>
            <a:pPr marL="12700">
              <a:lnSpc>
                <a:spcPct val="100000"/>
              </a:lnSpc>
              <a:spcBef>
                <a:spcPts val="115"/>
              </a:spcBef>
            </a:pPr>
            <a:r>
              <a:rPr sz="3900" spc="-975" dirty="0">
                <a:solidFill>
                  <a:srgbClr val="FFFFFF"/>
                </a:solidFill>
                <a:latin typeface="+mj-lt"/>
                <a:cs typeface="Calibri"/>
              </a:rPr>
              <a:t>1</a:t>
            </a:r>
            <a:r>
              <a:rPr sz="3900" spc="-700" dirty="0">
                <a:solidFill>
                  <a:srgbClr val="FFFFFF"/>
                </a:solidFill>
                <a:latin typeface="+mj-lt"/>
                <a:cs typeface="Calibri"/>
              </a:rPr>
              <a:t>0</a:t>
            </a:r>
            <a:r>
              <a:rPr sz="3900" spc="-965" dirty="0">
                <a:solidFill>
                  <a:srgbClr val="FFFFFF"/>
                </a:solidFill>
                <a:latin typeface="+mj-lt"/>
                <a:cs typeface="Calibri"/>
              </a:rPr>
              <a:t>0</a:t>
            </a:r>
            <a:r>
              <a:rPr sz="3350" spc="-1215" dirty="0">
                <a:solidFill>
                  <a:srgbClr val="FFFFFF"/>
                </a:solidFill>
                <a:latin typeface="+mj-lt"/>
                <a:cs typeface="Calibri"/>
              </a:rPr>
              <a:t>%</a:t>
            </a:r>
            <a:endParaRPr sz="3350" dirty="0">
              <a:latin typeface="+mj-lt"/>
              <a:cs typeface="Calibri"/>
            </a:endParaRPr>
          </a:p>
        </p:txBody>
      </p:sp>
      <p:sp>
        <p:nvSpPr>
          <p:cNvPr id="366" name="object 366"/>
          <p:cNvSpPr/>
          <p:nvPr>
            <p:custDataLst>
              <p:tags r:id="rId266"/>
            </p:custDataLst>
          </p:nvPr>
        </p:nvSpPr>
        <p:spPr>
          <a:xfrm>
            <a:off x="348875" y="2640485"/>
            <a:ext cx="2513705" cy="622935"/>
          </a:xfrm>
          <a:custGeom>
            <a:avLst/>
            <a:gdLst/>
            <a:ahLst/>
            <a:cxnLst/>
            <a:rect l="l" t="t" r="r" b="b"/>
            <a:pathLst>
              <a:path w="1827530" h="622935">
                <a:moveTo>
                  <a:pt x="0" y="622795"/>
                </a:moveTo>
                <a:lnTo>
                  <a:pt x="1826996" y="622795"/>
                </a:lnTo>
                <a:lnTo>
                  <a:pt x="1826996" y="0"/>
                </a:lnTo>
                <a:lnTo>
                  <a:pt x="0" y="0"/>
                </a:lnTo>
                <a:lnTo>
                  <a:pt x="0" y="622795"/>
                </a:lnTo>
                <a:close/>
              </a:path>
            </a:pathLst>
          </a:custGeom>
          <a:solidFill>
            <a:srgbClr val="D1D3D4"/>
          </a:solidFill>
        </p:spPr>
        <p:txBody>
          <a:bodyPr wrap="square" lIns="0" tIns="0" rIns="0" bIns="0" rtlCol="0"/>
          <a:lstStyle/>
          <a:p>
            <a:endParaRPr dirty="0">
              <a:latin typeface="+mj-lt"/>
            </a:endParaRPr>
          </a:p>
        </p:txBody>
      </p:sp>
      <p:sp>
        <p:nvSpPr>
          <p:cNvPr id="391" name="object 391"/>
          <p:cNvSpPr txBox="1"/>
          <p:nvPr>
            <p:custDataLst>
              <p:tags r:id="rId267"/>
            </p:custDataLst>
          </p:nvPr>
        </p:nvSpPr>
        <p:spPr>
          <a:xfrm>
            <a:off x="334376" y="1595120"/>
            <a:ext cx="3184525" cy="751488"/>
          </a:xfrm>
          <a:prstGeom prst="rect">
            <a:avLst/>
          </a:prstGeom>
        </p:spPr>
        <p:txBody>
          <a:bodyPr vert="horz" wrap="square" lIns="0" tIns="12700" rIns="0" bIns="0" rtlCol="0">
            <a:spAutoFit/>
          </a:bodyPr>
          <a:lstStyle/>
          <a:p>
            <a:pPr marL="12700">
              <a:lnSpc>
                <a:spcPct val="100000"/>
              </a:lnSpc>
              <a:spcBef>
                <a:spcPts val="100"/>
              </a:spcBef>
            </a:pPr>
            <a:r>
              <a:rPr lang="fr-FR" sz="1200" b="1" spc="-25" dirty="0" smtClean="0">
                <a:solidFill>
                  <a:srgbClr val="C2272B"/>
                </a:solidFill>
                <a:latin typeface="+mj-lt"/>
                <a:cs typeface="Avenir LT Std 55 Roman"/>
              </a:rPr>
              <a:t>LE 6 DÉCEMBRE </a:t>
            </a:r>
            <a:r>
              <a:rPr lang="fr-FR" sz="1200" b="1" spc="-20" dirty="0" smtClean="0">
                <a:solidFill>
                  <a:srgbClr val="C2272B"/>
                </a:solidFill>
                <a:latin typeface="+mj-lt"/>
                <a:cs typeface="Avenir LT Std 55 Roman"/>
              </a:rPr>
              <a:t>2018, </a:t>
            </a:r>
            <a:r>
              <a:rPr lang="fr-FR" sz="1200" b="1" spc="-30" dirty="0" smtClean="0">
                <a:solidFill>
                  <a:srgbClr val="C2272B"/>
                </a:solidFill>
                <a:latin typeface="+mj-lt"/>
                <a:cs typeface="Avenir LT Std 55 Roman"/>
              </a:rPr>
              <a:t>NOUS</a:t>
            </a:r>
            <a:r>
              <a:rPr lang="fr-FR" sz="1200" b="1" spc="0" dirty="0" smtClean="0">
                <a:solidFill>
                  <a:srgbClr val="C2272B"/>
                </a:solidFill>
                <a:latin typeface="+mj-lt"/>
                <a:cs typeface="Avenir LT Std 55 Roman"/>
              </a:rPr>
              <a:t> </a:t>
            </a:r>
            <a:r>
              <a:rPr lang="fr-FR" sz="1200" b="1" spc="-25" dirty="0" smtClean="0">
                <a:solidFill>
                  <a:srgbClr val="C2272B"/>
                </a:solidFill>
                <a:latin typeface="+mj-lt"/>
                <a:cs typeface="Avenir LT Std 55 Roman"/>
              </a:rPr>
              <a:t>ÉLIRONS</a:t>
            </a:r>
            <a:endParaRPr lang="fr-FR" sz="1200" dirty="0" smtClean="0">
              <a:latin typeface="+mj-lt"/>
              <a:cs typeface="Avenir LT Std 55 Roman"/>
            </a:endParaRPr>
          </a:p>
          <a:p>
            <a:pPr marL="12700" marR="5080">
              <a:lnSpc>
                <a:spcPct val="100000"/>
              </a:lnSpc>
            </a:pPr>
            <a:r>
              <a:rPr lang="fr-FR" sz="1200" b="1" spc="-30" dirty="0" smtClean="0">
                <a:solidFill>
                  <a:srgbClr val="C2272B"/>
                </a:solidFill>
                <a:latin typeface="+mj-lt"/>
                <a:cs typeface="Avenir LT Std 55 Roman"/>
              </a:rPr>
              <a:t>NOS </a:t>
            </a:r>
            <a:r>
              <a:rPr lang="fr-FR" sz="1200" b="1" spc="-40" dirty="0" smtClean="0">
                <a:solidFill>
                  <a:srgbClr val="C2272B"/>
                </a:solidFill>
                <a:latin typeface="+mj-lt"/>
                <a:cs typeface="Avenir LT Std 55 Roman"/>
              </a:rPr>
              <a:t>REPRÉSENTANT.E.S </a:t>
            </a:r>
            <a:r>
              <a:rPr lang="fr-FR" sz="1200" b="1" spc="-30" dirty="0" smtClean="0">
                <a:solidFill>
                  <a:srgbClr val="C2272B"/>
                </a:solidFill>
                <a:latin typeface="+mj-lt"/>
                <a:cs typeface="Avenir LT Std 55 Roman"/>
              </a:rPr>
              <a:t>À </a:t>
            </a:r>
            <a:r>
              <a:rPr lang="fr-FR" sz="1200" b="1" spc="-25" dirty="0" smtClean="0">
                <a:solidFill>
                  <a:srgbClr val="C2272B"/>
                </a:solidFill>
                <a:latin typeface="+mj-lt"/>
                <a:cs typeface="Avenir LT Std 55 Roman"/>
              </a:rPr>
              <a:t>LA COMMISSION </a:t>
            </a:r>
            <a:r>
              <a:rPr lang="fr-FR" sz="1200" b="1" spc="-30" dirty="0" smtClean="0">
                <a:solidFill>
                  <a:srgbClr val="C2272B"/>
                </a:solidFill>
                <a:latin typeface="+mj-lt"/>
                <a:cs typeface="Avenir LT Std 55 Roman"/>
              </a:rPr>
              <a:t>ADMINISTRATIVE </a:t>
            </a:r>
            <a:r>
              <a:rPr lang="fr-FR" sz="1200" b="1" spc="-45" dirty="0" smtClean="0">
                <a:solidFill>
                  <a:srgbClr val="C2272B"/>
                </a:solidFill>
                <a:latin typeface="+mj-lt"/>
                <a:cs typeface="Avenir LT Std 55 Roman"/>
              </a:rPr>
              <a:t>PARITAIRE</a:t>
            </a:r>
            <a:r>
              <a:rPr lang="fr-FR" sz="1200" b="1" spc="-10" dirty="0" smtClean="0">
                <a:solidFill>
                  <a:srgbClr val="C2272B"/>
                </a:solidFill>
                <a:latin typeface="+mj-lt"/>
                <a:cs typeface="Avenir LT Std 55 Roman"/>
              </a:rPr>
              <a:t> </a:t>
            </a:r>
            <a:r>
              <a:rPr lang="fr-FR" sz="1200" b="1" spc="-20" dirty="0" smtClean="0">
                <a:solidFill>
                  <a:srgbClr val="C2272B"/>
                </a:solidFill>
                <a:latin typeface="+mj-lt"/>
                <a:cs typeface="Avenir LT Std 55 Roman"/>
              </a:rPr>
              <a:t>(CAP)</a:t>
            </a:r>
            <a:endParaRPr lang="fr-FR" sz="1200" dirty="0" smtClean="0">
              <a:latin typeface="+mj-lt"/>
              <a:cs typeface="Avenir LT Std 55 Roman"/>
            </a:endParaRPr>
          </a:p>
          <a:p>
            <a:pPr marL="12700">
              <a:lnSpc>
                <a:spcPct val="100000"/>
              </a:lnSpc>
            </a:pPr>
            <a:r>
              <a:rPr lang="fr-FR" sz="1200" b="1" spc="-30" dirty="0" smtClean="0">
                <a:solidFill>
                  <a:srgbClr val="C2272B"/>
                </a:solidFill>
                <a:latin typeface="+mj-lt"/>
                <a:cs typeface="Avenir LT Std 55 Roman"/>
              </a:rPr>
              <a:t>POUR </a:t>
            </a:r>
            <a:r>
              <a:rPr lang="fr-FR" sz="1200" b="1" spc="-25" dirty="0" smtClean="0">
                <a:solidFill>
                  <a:srgbClr val="C2272B"/>
                </a:solidFill>
                <a:latin typeface="+mj-lt"/>
                <a:cs typeface="Avenir LT Std 55 Roman"/>
              </a:rPr>
              <a:t>TOUS LES </a:t>
            </a:r>
            <a:r>
              <a:rPr lang="fr-FR" sz="1200" b="1" spc="-25" dirty="0" smtClean="0">
                <a:solidFill>
                  <a:srgbClr val="FFFFFF"/>
                </a:solidFill>
                <a:latin typeface="+mj-lt"/>
                <a:cs typeface="Avenir LT Std 55 Roman"/>
              </a:rPr>
              <a:t>AGENTS DE </a:t>
            </a:r>
            <a:r>
              <a:rPr lang="fr-FR" sz="1200" b="1" spc="-40" dirty="0" smtClean="0">
                <a:solidFill>
                  <a:srgbClr val="FFFFFF"/>
                </a:solidFill>
                <a:latin typeface="+mj-lt"/>
                <a:cs typeface="Avenir LT Std 55 Roman"/>
              </a:rPr>
              <a:t>CATÉGORIE</a:t>
            </a:r>
            <a:r>
              <a:rPr lang="fr-FR" sz="1200" b="1" spc="25" dirty="0" smtClean="0">
                <a:solidFill>
                  <a:srgbClr val="FFFFFF"/>
                </a:solidFill>
                <a:latin typeface="+mj-lt"/>
                <a:cs typeface="Avenir LT Std 55 Roman"/>
              </a:rPr>
              <a:t> </a:t>
            </a:r>
            <a:r>
              <a:rPr lang="fr-FR" sz="1200" b="1" spc="-30" dirty="0" smtClean="0">
                <a:solidFill>
                  <a:srgbClr val="FFFFFF"/>
                </a:solidFill>
                <a:latin typeface="+mj-lt"/>
                <a:cs typeface="Avenir LT Std 55 Roman"/>
              </a:rPr>
              <a:t>A</a:t>
            </a:r>
            <a:endParaRPr lang="fr-FR" sz="1200" dirty="0" smtClean="0">
              <a:latin typeface="+mj-lt"/>
              <a:cs typeface="Avenir LT Std 55 Roman"/>
            </a:endParaRPr>
          </a:p>
        </p:txBody>
      </p:sp>
      <p:sp>
        <p:nvSpPr>
          <p:cNvPr id="392" name="object 392"/>
          <p:cNvSpPr/>
          <p:nvPr>
            <p:custDataLst>
              <p:tags r:id="rId268"/>
            </p:custDataLst>
          </p:nvPr>
        </p:nvSpPr>
        <p:spPr>
          <a:xfrm>
            <a:off x="0" y="9736201"/>
            <a:ext cx="7560309" cy="956310"/>
          </a:xfrm>
          <a:custGeom>
            <a:avLst/>
            <a:gdLst/>
            <a:ahLst/>
            <a:cxnLst/>
            <a:rect l="l" t="t" r="r" b="b"/>
            <a:pathLst>
              <a:path w="7560309" h="956309">
                <a:moveTo>
                  <a:pt x="0" y="955801"/>
                </a:moveTo>
                <a:lnTo>
                  <a:pt x="7559992" y="955801"/>
                </a:lnTo>
                <a:lnTo>
                  <a:pt x="7559992" y="0"/>
                </a:lnTo>
                <a:lnTo>
                  <a:pt x="0" y="0"/>
                </a:lnTo>
                <a:lnTo>
                  <a:pt x="0" y="955801"/>
                </a:lnTo>
                <a:close/>
              </a:path>
            </a:pathLst>
          </a:custGeom>
          <a:solidFill>
            <a:srgbClr val="BCBEC0"/>
          </a:solidFill>
        </p:spPr>
        <p:txBody>
          <a:bodyPr wrap="square" lIns="0" tIns="0" rIns="0" bIns="0" rtlCol="0"/>
          <a:lstStyle/>
          <a:p>
            <a:endParaRPr dirty="0">
              <a:latin typeface="+mj-lt"/>
            </a:endParaRPr>
          </a:p>
        </p:txBody>
      </p:sp>
      <p:sp>
        <p:nvSpPr>
          <p:cNvPr id="393" name="object 393"/>
          <p:cNvSpPr/>
          <p:nvPr>
            <p:custDataLst>
              <p:tags r:id="rId269"/>
            </p:custDataLst>
          </p:nvPr>
        </p:nvSpPr>
        <p:spPr>
          <a:xfrm>
            <a:off x="0" y="9736201"/>
            <a:ext cx="7380605" cy="257810"/>
          </a:xfrm>
          <a:custGeom>
            <a:avLst/>
            <a:gdLst/>
            <a:ahLst/>
            <a:cxnLst/>
            <a:rect l="l" t="t" r="r" b="b"/>
            <a:pathLst>
              <a:path w="7380605" h="257809">
                <a:moveTo>
                  <a:pt x="0" y="257403"/>
                </a:moveTo>
                <a:lnTo>
                  <a:pt x="7379995" y="257403"/>
                </a:lnTo>
                <a:lnTo>
                  <a:pt x="7379995" y="0"/>
                </a:lnTo>
                <a:lnTo>
                  <a:pt x="0" y="0"/>
                </a:lnTo>
                <a:lnTo>
                  <a:pt x="0" y="257403"/>
                </a:lnTo>
                <a:close/>
              </a:path>
            </a:pathLst>
          </a:custGeom>
          <a:solidFill>
            <a:srgbClr val="C2272B"/>
          </a:solidFill>
        </p:spPr>
        <p:txBody>
          <a:bodyPr wrap="square" lIns="0" tIns="0" rIns="0" bIns="0" rtlCol="0"/>
          <a:lstStyle/>
          <a:p>
            <a:endParaRPr dirty="0">
              <a:latin typeface="+mj-lt"/>
            </a:endParaRPr>
          </a:p>
        </p:txBody>
      </p:sp>
      <p:sp>
        <p:nvSpPr>
          <p:cNvPr id="457" name="object 457"/>
          <p:cNvSpPr txBox="1"/>
          <p:nvPr>
            <p:custDataLst>
              <p:tags r:id="rId270"/>
            </p:custDataLst>
          </p:nvPr>
        </p:nvSpPr>
        <p:spPr>
          <a:xfrm>
            <a:off x="279349" y="9736201"/>
            <a:ext cx="7138034" cy="270587"/>
          </a:xfrm>
          <a:prstGeom prst="rect">
            <a:avLst/>
          </a:prstGeom>
        </p:spPr>
        <p:txBody>
          <a:bodyPr vert="horz" wrap="square" lIns="0" tIns="1270" rIns="0" bIns="0" rtlCol="0">
            <a:spAutoFit/>
          </a:bodyPr>
          <a:lstStyle/>
          <a:p>
            <a:pPr marL="12700">
              <a:lnSpc>
                <a:spcPts val="2095"/>
              </a:lnSpc>
              <a:spcBef>
                <a:spcPts val="10"/>
              </a:spcBef>
            </a:pPr>
            <a:r>
              <a:rPr sz="2000" b="1" spc="-60" dirty="0">
                <a:solidFill>
                  <a:srgbClr val="FFFFFF"/>
                </a:solidFill>
                <a:cs typeface="Avenir LT Std 65 Medium"/>
              </a:rPr>
              <a:t>PAS </a:t>
            </a:r>
            <a:r>
              <a:rPr sz="2000" b="1" dirty="0">
                <a:solidFill>
                  <a:srgbClr val="FFFFFF"/>
                </a:solidFill>
                <a:cs typeface="Avenir LT Std 65 Medium"/>
              </a:rPr>
              <a:t>D’ACQUIS SOCIAUX SANS CONQUÊTES SYNDICALES</a:t>
            </a:r>
            <a:r>
              <a:rPr sz="2000" b="1" spc="-330" dirty="0">
                <a:solidFill>
                  <a:srgbClr val="FFFFFF"/>
                </a:solidFill>
                <a:cs typeface="Avenir LT Std 65 Medium"/>
              </a:rPr>
              <a:t> </a:t>
            </a:r>
            <a:r>
              <a:rPr sz="2000" b="1" dirty="0" smtClean="0">
                <a:solidFill>
                  <a:srgbClr val="FFFFFF"/>
                </a:solidFill>
                <a:cs typeface="Avenir LT Std 65 Medium"/>
              </a:rPr>
              <a:t>!</a:t>
            </a:r>
            <a:r>
              <a:rPr lang="fr-FR" sz="2000" dirty="0">
                <a:cs typeface="Avenir LT Std 65 Medium"/>
              </a:rPr>
              <a:t>	</a:t>
            </a:r>
            <a:endParaRPr sz="2000" dirty="0">
              <a:cs typeface="Avenir LT Std 55 Roman"/>
            </a:endParaRPr>
          </a:p>
        </p:txBody>
      </p:sp>
      <p:sp>
        <p:nvSpPr>
          <p:cNvPr id="458" name="object 458"/>
          <p:cNvSpPr txBox="1">
            <a:spLocks noGrp="1"/>
          </p:cNvSpPr>
          <p:nvPr>
            <p:ph type="dt" sz="half" idx="6"/>
            <p:custDataLst>
              <p:tags r:id="rId271"/>
            </p:custDataLst>
          </p:nvPr>
        </p:nvSpPr>
        <p:spPr>
          <a:xfrm>
            <a:off x="277075" y="10071100"/>
            <a:ext cx="4128135" cy="397545"/>
          </a:xfrm>
          <a:prstGeom prst="rect">
            <a:avLst/>
          </a:prstGeom>
        </p:spPr>
        <p:txBody>
          <a:bodyPr vert="horz" wrap="square" lIns="0" tIns="0" rIns="0" bIns="0" rtlCol="0">
            <a:spAutoFit/>
          </a:bodyPr>
          <a:lstStyle/>
          <a:p>
            <a:pPr marL="12700">
              <a:lnSpc>
                <a:spcPts val="3060"/>
              </a:lnSpc>
            </a:pPr>
            <a:r>
              <a:rPr sz="1800" spc="-35" dirty="0">
                <a:latin typeface="+mn-lt"/>
              </a:rPr>
              <a:t>LE </a:t>
            </a:r>
            <a:r>
              <a:rPr spc="-90" dirty="0">
                <a:latin typeface="+mn-lt"/>
              </a:rPr>
              <a:t>JEUDI </a:t>
            </a:r>
            <a:r>
              <a:rPr spc="-95" dirty="0">
                <a:latin typeface="+mn-lt"/>
              </a:rPr>
              <a:t>6 </a:t>
            </a:r>
            <a:r>
              <a:rPr spc="-110" dirty="0">
                <a:latin typeface="+mn-lt"/>
              </a:rPr>
              <a:t>DÉCEMBRE</a:t>
            </a:r>
            <a:r>
              <a:rPr spc="-145" dirty="0">
                <a:latin typeface="+mn-lt"/>
              </a:rPr>
              <a:t> </a:t>
            </a:r>
            <a:r>
              <a:rPr spc="-95" dirty="0">
                <a:latin typeface="+mn-lt"/>
              </a:rPr>
              <a:t>2018</a:t>
            </a:r>
            <a:endParaRPr sz="1800" dirty="0">
              <a:latin typeface="+mn-lt"/>
            </a:endParaRPr>
          </a:p>
        </p:txBody>
      </p:sp>
      <p:sp>
        <p:nvSpPr>
          <p:cNvPr id="459" name="object 459"/>
          <p:cNvSpPr txBox="1">
            <a:spLocks noGrp="1"/>
          </p:cNvSpPr>
          <p:nvPr>
            <p:ph type="ftr" sz="quarter" idx="5"/>
            <p:custDataLst>
              <p:tags r:id="rId272"/>
            </p:custDataLst>
          </p:nvPr>
        </p:nvSpPr>
        <p:spPr>
          <a:xfrm>
            <a:off x="4069740" y="10026142"/>
            <a:ext cx="3188352" cy="564257"/>
          </a:xfrm>
          <a:prstGeom prst="rect">
            <a:avLst/>
          </a:prstGeom>
        </p:spPr>
        <p:txBody>
          <a:bodyPr vert="horz" wrap="square" lIns="0" tIns="0" rIns="0" bIns="0" rtlCol="0">
            <a:spAutoFit/>
          </a:bodyPr>
          <a:lstStyle/>
          <a:p>
            <a:pPr marL="12700">
              <a:lnSpc>
                <a:spcPts val="2150"/>
              </a:lnSpc>
            </a:pPr>
            <a:r>
              <a:rPr lang="fr-FR" sz="2000" spc="-100" dirty="0">
                <a:latin typeface="+mn-lt"/>
              </a:rPr>
              <a:t>UN </a:t>
            </a:r>
            <a:r>
              <a:rPr lang="fr-FR" sz="2000" spc="-80" dirty="0">
                <a:latin typeface="+mn-lt"/>
              </a:rPr>
              <a:t>SEUL </a:t>
            </a:r>
            <a:r>
              <a:rPr lang="fr-FR" sz="2000" spc="-90" dirty="0">
                <a:latin typeface="+mn-lt"/>
              </a:rPr>
              <a:t>TOUR DE</a:t>
            </a:r>
            <a:r>
              <a:rPr lang="fr-FR" sz="2000" spc="75" dirty="0">
                <a:latin typeface="+mn-lt"/>
              </a:rPr>
              <a:t> </a:t>
            </a:r>
            <a:r>
              <a:rPr lang="fr-FR" sz="2000" spc="-80" dirty="0">
                <a:latin typeface="+mn-lt"/>
              </a:rPr>
              <a:t>SCRUTIN</a:t>
            </a:r>
            <a:endParaRPr lang="fr-FR" sz="2000" dirty="0">
              <a:latin typeface="+mn-lt"/>
            </a:endParaRPr>
          </a:p>
          <a:p>
            <a:pPr marL="12700">
              <a:lnSpc>
                <a:spcPts val="2150"/>
              </a:lnSpc>
            </a:pPr>
            <a:r>
              <a:rPr sz="2000" spc="30" dirty="0" smtClean="0">
                <a:latin typeface="+mn-lt"/>
              </a:rPr>
              <a:t>CHAQUE </a:t>
            </a:r>
            <a:r>
              <a:rPr sz="2000" spc="25" dirty="0">
                <a:latin typeface="+mn-lt"/>
              </a:rPr>
              <a:t>VOIX </a:t>
            </a:r>
            <a:r>
              <a:rPr sz="2000" spc="30" dirty="0">
                <a:latin typeface="+mn-lt"/>
              </a:rPr>
              <a:t>COMPTE</a:t>
            </a:r>
            <a:r>
              <a:rPr sz="2000" spc="-380" dirty="0">
                <a:latin typeface="+mn-lt"/>
              </a:rPr>
              <a:t> </a:t>
            </a:r>
            <a:r>
              <a:rPr sz="2000" spc="10" dirty="0">
                <a:latin typeface="+mn-lt"/>
              </a:rPr>
              <a:t>!</a:t>
            </a:r>
          </a:p>
        </p:txBody>
      </p:sp>
      <p:sp>
        <p:nvSpPr>
          <p:cNvPr id="460" name="ZoneTexte 459"/>
          <p:cNvSpPr txBox="1"/>
          <p:nvPr>
            <p:custDataLst>
              <p:tags r:id="rId273"/>
            </p:custDataLst>
          </p:nvPr>
        </p:nvSpPr>
        <p:spPr>
          <a:xfrm>
            <a:off x="0" y="0"/>
            <a:ext cx="3810000" cy="1270000"/>
          </a:xfrm>
          <a:prstGeom prst="rect">
            <a:avLst/>
          </a:prstGeom>
          <a:noFill/>
        </p:spPr>
        <p:txBody>
          <a:bodyPr vert="horz" rtlCol="0">
            <a:spAutoFit/>
          </a:bodyPr>
          <a:lstStyle/>
          <a:p>
            <a:endParaRPr lang="fr-FR" dirty="0"/>
          </a:p>
        </p:txBody>
      </p:sp>
      <p:sp>
        <p:nvSpPr>
          <p:cNvPr id="462" name="ZoneTexte 461"/>
          <p:cNvSpPr txBox="1"/>
          <p:nvPr>
            <p:custDataLst>
              <p:tags r:id="rId274"/>
            </p:custDataLst>
          </p:nvPr>
        </p:nvSpPr>
        <p:spPr>
          <a:xfrm>
            <a:off x="0" y="0"/>
            <a:ext cx="3810000" cy="1270000"/>
          </a:xfrm>
          <a:prstGeom prst="rect">
            <a:avLst/>
          </a:prstGeom>
          <a:noFill/>
        </p:spPr>
        <p:txBody>
          <a:bodyPr vert="horz" rtlCol="0">
            <a:spAutoFit/>
          </a:bodyPr>
          <a:lstStyle/>
          <a:p>
            <a:endParaRPr lang="fr-FR" dirty="0"/>
          </a:p>
        </p:txBody>
      </p:sp>
      <p:pic>
        <p:nvPicPr>
          <p:cNvPr id="463" name="Image 462"/>
          <p:cNvPicPr>
            <a:picLocks noChangeAspect="1"/>
          </p:cNvPicPr>
          <p:nvPr>
            <p:custDataLst>
              <p:tags r:id="rId275"/>
            </p:custDataLst>
          </p:nvPr>
        </p:nvPicPr>
        <p:blipFill>
          <a:blip r:embed="rId280" cstate="print">
            <a:extLst>
              <a:ext uri="{28A0092B-C50C-407E-A947-70E740481C1C}">
                <a14:useLocalDpi xmlns:a14="http://schemas.microsoft.com/office/drawing/2010/main" val="0"/>
              </a:ext>
            </a:extLst>
          </a:blip>
          <a:stretch>
            <a:fillRect/>
          </a:stretch>
        </p:blipFill>
        <p:spPr>
          <a:xfrm>
            <a:off x="2643164" y="3643188"/>
            <a:ext cx="1551937" cy="1709844"/>
          </a:xfrm>
          <a:prstGeom prst="rect">
            <a:avLst/>
          </a:prstGeom>
        </p:spPr>
      </p:pic>
      <p:sp>
        <p:nvSpPr>
          <p:cNvPr id="464" name="ZoneTexte 463"/>
          <p:cNvSpPr txBox="1"/>
          <p:nvPr>
            <p:custDataLst>
              <p:tags r:id="rId276"/>
            </p:custDataLst>
          </p:nvPr>
        </p:nvSpPr>
        <p:spPr>
          <a:xfrm>
            <a:off x="387162" y="2640485"/>
            <a:ext cx="2437130" cy="584775"/>
          </a:xfrm>
          <a:prstGeom prst="rect">
            <a:avLst/>
          </a:prstGeom>
          <a:noFill/>
        </p:spPr>
        <p:txBody>
          <a:bodyPr wrap="square" rtlCol="0">
            <a:spAutoFit/>
          </a:bodyPr>
          <a:lstStyle/>
          <a:p>
            <a:pPr algn="ctr"/>
            <a:r>
              <a:rPr lang="fr-FR" sz="1600" b="1" dirty="0">
                <a:solidFill>
                  <a:srgbClr val="231F20"/>
                </a:solidFill>
                <a:latin typeface="Calibri" panose="020F0502020204030204" pitchFamily="34" charset="0"/>
                <a:cs typeface="Avenir LT Std 55 Roman"/>
              </a:rPr>
              <a:t>JE VOTE CGT, C’EST </a:t>
            </a:r>
            <a:r>
              <a:rPr lang="fr-FR" sz="1600" b="1" dirty="0" smtClean="0">
                <a:solidFill>
                  <a:srgbClr val="231F20"/>
                </a:solidFill>
                <a:latin typeface="Calibri" panose="020F0502020204030204" pitchFamily="34" charset="0"/>
                <a:cs typeface="Avenir LT Std 55 Roman"/>
              </a:rPr>
              <a:t>EFFICACE AU QUOTIDIEN</a:t>
            </a:r>
            <a:r>
              <a:rPr lang="fr-FR" sz="1600" b="1" dirty="0">
                <a:solidFill>
                  <a:srgbClr val="231F20"/>
                </a:solidFill>
                <a:latin typeface="Calibri" panose="020F0502020204030204" pitchFamily="34" charset="0"/>
                <a:cs typeface="Avenir LT Std 55 Roman"/>
              </a:rPr>
              <a:t> </a:t>
            </a:r>
            <a:r>
              <a:rPr lang="fr-FR" sz="1600" b="1" dirty="0" smtClean="0">
                <a:solidFill>
                  <a:srgbClr val="231F20"/>
                </a:solidFill>
                <a:latin typeface="Calibri" panose="020F0502020204030204" pitchFamily="34" charset="0"/>
                <a:cs typeface="Avenir LT Std 55 Roman"/>
              </a:rPr>
              <a:t>!</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custDataLst>
              <p:tags r:id="rId1"/>
            </p:custDataLst>
          </p:nvPr>
        </p:nvSpPr>
        <p:spPr>
          <a:xfrm>
            <a:off x="3149940" y="1975935"/>
            <a:ext cx="1827530" cy="1823720"/>
          </a:xfrm>
          <a:custGeom>
            <a:avLst/>
            <a:gdLst/>
            <a:ahLst/>
            <a:cxnLst/>
            <a:rect l="l" t="t" r="r" b="b"/>
            <a:pathLst>
              <a:path w="1827529" h="1823720">
                <a:moveTo>
                  <a:pt x="904468" y="0"/>
                </a:moveTo>
                <a:lnTo>
                  <a:pt x="856961" y="1624"/>
                </a:lnTo>
                <a:lnTo>
                  <a:pt x="810010" y="5671"/>
                </a:lnTo>
                <a:lnTo>
                  <a:pt x="763685" y="12086"/>
                </a:lnTo>
                <a:lnTo>
                  <a:pt x="718053" y="20811"/>
                </a:lnTo>
                <a:lnTo>
                  <a:pt x="673184" y="31789"/>
                </a:lnTo>
                <a:lnTo>
                  <a:pt x="629146" y="44964"/>
                </a:lnTo>
                <a:lnTo>
                  <a:pt x="586009" y="60280"/>
                </a:lnTo>
                <a:lnTo>
                  <a:pt x="543841" y="77679"/>
                </a:lnTo>
                <a:lnTo>
                  <a:pt x="502712" y="97104"/>
                </a:lnTo>
                <a:lnTo>
                  <a:pt x="462689" y="118501"/>
                </a:lnTo>
                <a:lnTo>
                  <a:pt x="423843" y="141810"/>
                </a:lnTo>
                <a:lnTo>
                  <a:pt x="386241" y="166977"/>
                </a:lnTo>
                <a:lnTo>
                  <a:pt x="349953" y="193944"/>
                </a:lnTo>
                <a:lnTo>
                  <a:pt x="315048" y="222655"/>
                </a:lnTo>
                <a:lnTo>
                  <a:pt x="281594" y="253052"/>
                </a:lnTo>
                <a:lnTo>
                  <a:pt x="249661" y="285080"/>
                </a:lnTo>
                <a:lnTo>
                  <a:pt x="219316" y="318682"/>
                </a:lnTo>
                <a:lnTo>
                  <a:pt x="190630" y="353800"/>
                </a:lnTo>
                <a:lnTo>
                  <a:pt x="163671" y="390379"/>
                </a:lnTo>
                <a:lnTo>
                  <a:pt x="138508" y="428361"/>
                </a:lnTo>
                <a:lnTo>
                  <a:pt x="115209" y="467691"/>
                </a:lnTo>
                <a:lnTo>
                  <a:pt x="93844" y="508311"/>
                </a:lnTo>
                <a:lnTo>
                  <a:pt x="74481" y="550164"/>
                </a:lnTo>
                <a:lnTo>
                  <a:pt x="57190" y="593195"/>
                </a:lnTo>
                <a:lnTo>
                  <a:pt x="42039" y="637346"/>
                </a:lnTo>
                <a:lnTo>
                  <a:pt x="29098" y="682561"/>
                </a:lnTo>
                <a:lnTo>
                  <a:pt x="18434" y="728783"/>
                </a:lnTo>
                <a:lnTo>
                  <a:pt x="10117" y="775955"/>
                </a:lnTo>
                <a:lnTo>
                  <a:pt x="4216" y="824021"/>
                </a:lnTo>
                <a:lnTo>
                  <a:pt x="837" y="872329"/>
                </a:lnTo>
                <a:lnTo>
                  <a:pt x="0" y="920222"/>
                </a:lnTo>
                <a:lnTo>
                  <a:pt x="1648" y="967629"/>
                </a:lnTo>
                <a:lnTo>
                  <a:pt x="5724" y="1014482"/>
                </a:lnTo>
                <a:lnTo>
                  <a:pt x="12172" y="1060713"/>
                </a:lnTo>
                <a:lnTo>
                  <a:pt x="20935" y="1106252"/>
                </a:lnTo>
                <a:lnTo>
                  <a:pt x="31956" y="1151031"/>
                </a:lnTo>
                <a:lnTo>
                  <a:pt x="45177" y="1194981"/>
                </a:lnTo>
                <a:lnTo>
                  <a:pt x="60544" y="1238033"/>
                </a:lnTo>
                <a:lnTo>
                  <a:pt x="77998" y="1280119"/>
                </a:lnTo>
                <a:lnTo>
                  <a:pt x="97482" y="1321170"/>
                </a:lnTo>
                <a:lnTo>
                  <a:pt x="118941" y="1361117"/>
                </a:lnTo>
                <a:lnTo>
                  <a:pt x="142316" y="1399891"/>
                </a:lnTo>
                <a:lnTo>
                  <a:pt x="167552" y="1437423"/>
                </a:lnTo>
                <a:lnTo>
                  <a:pt x="194592" y="1473645"/>
                </a:lnTo>
                <a:lnTo>
                  <a:pt x="223378" y="1508489"/>
                </a:lnTo>
                <a:lnTo>
                  <a:pt x="253854" y="1541884"/>
                </a:lnTo>
                <a:lnTo>
                  <a:pt x="285963" y="1573763"/>
                </a:lnTo>
                <a:lnTo>
                  <a:pt x="319649" y="1604057"/>
                </a:lnTo>
                <a:lnTo>
                  <a:pt x="354853" y="1632697"/>
                </a:lnTo>
                <a:lnTo>
                  <a:pt x="391521" y="1659613"/>
                </a:lnTo>
                <a:lnTo>
                  <a:pt x="429595" y="1684739"/>
                </a:lnTo>
                <a:lnTo>
                  <a:pt x="469017" y="1708004"/>
                </a:lnTo>
                <a:lnTo>
                  <a:pt x="509732" y="1729339"/>
                </a:lnTo>
                <a:lnTo>
                  <a:pt x="551682" y="1748678"/>
                </a:lnTo>
                <a:lnTo>
                  <a:pt x="594811" y="1765949"/>
                </a:lnTo>
                <a:lnTo>
                  <a:pt x="639062" y="1781085"/>
                </a:lnTo>
                <a:lnTo>
                  <a:pt x="684378" y="1794017"/>
                </a:lnTo>
                <a:lnTo>
                  <a:pt x="730702" y="1804676"/>
                </a:lnTo>
                <a:lnTo>
                  <a:pt x="777977" y="1812994"/>
                </a:lnTo>
                <a:lnTo>
                  <a:pt x="826147" y="1818901"/>
                </a:lnTo>
                <a:lnTo>
                  <a:pt x="874559" y="1822292"/>
                </a:lnTo>
                <a:lnTo>
                  <a:pt x="922553" y="1823147"/>
                </a:lnTo>
                <a:lnTo>
                  <a:pt x="970060" y="1821522"/>
                </a:lnTo>
                <a:lnTo>
                  <a:pt x="1017011" y="1817474"/>
                </a:lnTo>
                <a:lnTo>
                  <a:pt x="1063337" y="1811059"/>
                </a:lnTo>
                <a:lnTo>
                  <a:pt x="1108969" y="1802333"/>
                </a:lnTo>
                <a:lnTo>
                  <a:pt x="1153839" y="1791355"/>
                </a:lnTo>
                <a:lnTo>
                  <a:pt x="1197877" y="1778179"/>
                </a:lnTo>
                <a:lnTo>
                  <a:pt x="1241014" y="1762864"/>
                </a:lnTo>
                <a:lnTo>
                  <a:pt x="1283182" y="1745465"/>
                </a:lnTo>
                <a:lnTo>
                  <a:pt x="1324312" y="1726039"/>
                </a:lnTo>
                <a:lnTo>
                  <a:pt x="1364335" y="1704643"/>
                </a:lnTo>
                <a:lnTo>
                  <a:pt x="1403182" y="1681333"/>
                </a:lnTo>
                <a:lnTo>
                  <a:pt x="1440784" y="1656167"/>
                </a:lnTo>
                <a:lnTo>
                  <a:pt x="1477072" y="1629200"/>
                </a:lnTo>
                <a:lnTo>
                  <a:pt x="1511978" y="1600490"/>
                </a:lnTo>
                <a:lnTo>
                  <a:pt x="1545432" y="1570092"/>
                </a:lnTo>
                <a:lnTo>
                  <a:pt x="1577366" y="1538065"/>
                </a:lnTo>
                <a:lnTo>
                  <a:pt x="1607710" y="1504464"/>
                </a:lnTo>
                <a:lnTo>
                  <a:pt x="1636396" y="1469346"/>
                </a:lnTo>
                <a:lnTo>
                  <a:pt x="1663356" y="1432767"/>
                </a:lnTo>
                <a:lnTo>
                  <a:pt x="1688519" y="1394785"/>
                </a:lnTo>
                <a:lnTo>
                  <a:pt x="1711817" y="1355456"/>
                </a:lnTo>
                <a:lnTo>
                  <a:pt x="1733182" y="1314837"/>
                </a:lnTo>
                <a:lnTo>
                  <a:pt x="1752544" y="1272983"/>
                </a:lnTo>
                <a:lnTo>
                  <a:pt x="1769835" y="1229953"/>
                </a:lnTo>
                <a:lnTo>
                  <a:pt x="1784985" y="1185802"/>
                </a:lnTo>
                <a:lnTo>
                  <a:pt x="1797926" y="1140588"/>
                </a:lnTo>
                <a:lnTo>
                  <a:pt x="1808589" y="1094366"/>
                </a:lnTo>
                <a:lnTo>
                  <a:pt x="1816905" y="1047194"/>
                </a:lnTo>
                <a:lnTo>
                  <a:pt x="1822805" y="999128"/>
                </a:lnTo>
                <a:lnTo>
                  <a:pt x="1826184" y="950820"/>
                </a:lnTo>
                <a:lnTo>
                  <a:pt x="1827021" y="902927"/>
                </a:lnTo>
                <a:lnTo>
                  <a:pt x="1825374" y="855520"/>
                </a:lnTo>
                <a:lnTo>
                  <a:pt x="1821297" y="808667"/>
                </a:lnTo>
                <a:lnTo>
                  <a:pt x="1814850" y="762436"/>
                </a:lnTo>
                <a:lnTo>
                  <a:pt x="1806087" y="716897"/>
                </a:lnTo>
                <a:lnTo>
                  <a:pt x="1795067" y="672118"/>
                </a:lnTo>
                <a:lnTo>
                  <a:pt x="1781845" y="628168"/>
                </a:lnTo>
                <a:lnTo>
                  <a:pt x="1766479" y="585116"/>
                </a:lnTo>
                <a:lnTo>
                  <a:pt x="1749026" y="543030"/>
                </a:lnTo>
                <a:lnTo>
                  <a:pt x="1729542" y="501979"/>
                </a:lnTo>
                <a:lnTo>
                  <a:pt x="1708084" y="462032"/>
                </a:lnTo>
                <a:lnTo>
                  <a:pt x="1684708" y="423258"/>
                </a:lnTo>
                <a:lnTo>
                  <a:pt x="1659473" y="385726"/>
                </a:lnTo>
                <a:lnTo>
                  <a:pt x="1632434" y="349503"/>
                </a:lnTo>
                <a:lnTo>
                  <a:pt x="1603648" y="314660"/>
                </a:lnTo>
                <a:lnTo>
                  <a:pt x="1573172" y="281265"/>
                </a:lnTo>
                <a:lnTo>
                  <a:pt x="1541063" y="249386"/>
                </a:lnTo>
                <a:lnTo>
                  <a:pt x="1507378" y="219092"/>
                </a:lnTo>
                <a:lnTo>
                  <a:pt x="1472173" y="190452"/>
                </a:lnTo>
                <a:lnTo>
                  <a:pt x="1435505" y="163536"/>
                </a:lnTo>
                <a:lnTo>
                  <a:pt x="1397432" y="138410"/>
                </a:lnTo>
                <a:lnTo>
                  <a:pt x="1358009" y="115145"/>
                </a:lnTo>
                <a:lnTo>
                  <a:pt x="1317294" y="93809"/>
                </a:lnTo>
                <a:lnTo>
                  <a:pt x="1275343" y="74471"/>
                </a:lnTo>
                <a:lnTo>
                  <a:pt x="1232214" y="57200"/>
                </a:lnTo>
                <a:lnTo>
                  <a:pt x="1187963" y="42064"/>
                </a:lnTo>
                <a:lnTo>
                  <a:pt x="1142646" y="29132"/>
                </a:lnTo>
                <a:lnTo>
                  <a:pt x="1096321" y="18473"/>
                </a:lnTo>
                <a:lnTo>
                  <a:pt x="1049045" y="10155"/>
                </a:lnTo>
                <a:lnTo>
                  <a:pt x="1000874" y="4248"/>
                </a:lnTo>
                <a:lnTo>
                  <a:pt x="952462" y="856"/>
                </a:lnTo>
                <a:lnTo>
                  <a:pt x="904468" y="0"/>
                </a:lnTo>
                <a:close/>
              </a:path>
            </a:pathLst>
          </a:custGeom>
          <a:solidFill>
            <a:srgbClr val="FFC54E"/>
          </a:solidFill>
        </p:spPr>
        <p:txBody>
          <a:bodyPr wrap="square" lIns="0" tIns="0" rIns="0" bIns="0" rtlCol="0"/>
          <a:lstStyle/>
          <a:p>
            <a:endParaRPr lang="fr-FR" dirty="0"/>
          </a:p>
        </p:txBody>
      </p:sp>
      <p:sp>
        <p:nvSpPr>
          <p:cNvPr id="8" name="object 8"/>
          <p:cNvSpPr/>
          <p:nvPr>
            <p:custDataLst>
              <p:tags r:id="rId2"/>
            </p:custDataLst>
          </p:nvPr>
        </p:nvSpPr>
        <p:spPr>
          <a:xfrm>
            <a:off x="4357479" y="3"/>
            <a:ext cx="3202940" cy="1680845"/>
          </a:xfrm>
          <a:custGeom>
            <a:avLst/>
            <a:gdLst/>
            <a:ahLst/>
            <a:cxnLst/>
            <a:rect l="l" t="t" r="r" b="b"/>
            <a:pathLst>
              <a:path w="3202940" h="1680845">
                <a:moveTo>
                  <a:pt x="3202520" y="0"/>
                </a:moveTo>
                <a:lnTo>
                  <a:pt x="0" y="0"/>
                </a:lnTo>
                <a:lnTo>
                  <a:pt x="341896" y="1680464"/>
                </a:lnTo>
                <a:lnTo>
                  <a:pt x="3202520" y="1098473"/>
                </a:lnTo>
                <a:lnTo>
                  <a:pt x="3202520" y="0"/>
                </a:lnTo>
                <a:close/>
              </a:path>
            </a:pathLst>
          </a:custGeom>
          <a:solidFill>
            <a:srgbClr val="086A36"/>
          </a:solidFill>
        </p:spPr>
        <p:txBody>
          <a:bodyPr wrap="square" lIns="0" tIns="0" rIns="0" bIns="0" rtlCol="0"/>
          <a:lstStyle/>
          <a:p>
            <a:endParaRPr lang="fr-FR" dirty="0"/>
          </a:p>
        </p:txBody>
      </p:sp>
      <p:sp>
        <p:nvSpPr>
          <p:cNvPr id="16" name="object 16"/>
          <p:cNvSpPr txBox="1"/>
          <p:nvPr>
            <p:custDataLst>
              <p:tags r:id="rId3"/>
            </p:custDataLst>
          </p:nvPr>
        </p:nvSpPr>
        <p:spPr>
          <a:xfrm>
            <a:off x="235585" y="3609276"/>
            <a:ext cx="2196465" cy="543560"/>
          </a:xfrm>
          <a:prstGeom prst="rect">
            <a:avLst/>
          </a:prstGeom>
        </p:spPr>
        <p:txBody>
          <a:bodyPr vert="horz" wrap="square" lIns="0" tIns="12700" rIns="0" bIns="0" rtlCol="0">
            <a:spAutoFit/>
          </a:bodyPr>
          <a:lstStyle/>
          <a:p>
            <a:pPr marL="12700">
              <a:lnSpc>
                <a:spcPct val="100000"/>
              </a:lnSpc>
              <a:spcBef>
                <a:spcPts val="100"/>
              </a:spcBef>
            </a:pPr>
            <a:r>
              <a:rPr lang="fr-FR" sz="3400" b="1" spc="-60" dirty="0" smtClean="0">
                <a:solidFill>
                  <a:srgbClr val="231F20"/>
                </a:solidFill>
                <a:cs typeface="Avenir LT Std 55 Roman"/>
              </a:rPr>
              <a:t>JE</a:t>
            </a:r>
            <a:r>
              <a:rPr lang="fr-FR" sz="3400" b="1" spc="-35" dirty="0" smtClean="0">
                <a:solidFill>
                  <a:srgbClr val="231F20"/>
                </a:solidFill>
                <a:cs typeface="Avenir LT Std 55 Roman"/>
              </a:rPr>
              <a:t> </a:t>
            </a:r>
            <a:r>
              <a:rPr lang="fr-FR" sz="3400" b="1" spc="-75" dirty="0" smtClean="0">
                <a:solidFill>
                  <a:srgbClr val="231F20"/>
                </a:solidFill>
                <a:cs typeface="Avenir LT Std 55 Roman"/>
              </a:rPr>
              <a:t>VOT</a:t>
            </a:r>
            <a:r>
              <a:rPr lang="fr-FR" sz="3400" b="1" spc="270" dirty="0" smtClean="0">
                <a:solidFill>
                  <a:srgbClr val="231F20"/>
                </a:solidFill>
                <a:cs typeface="Avenir LT Std 55 Roman"/>
              </a:rPr>
              <a:t>E</a:t>
            </a:r>
            <a:r>
              <a:rPr lang="fr-FR" sz="1200" b="1" spc="-30" dirty="0" smtClean="0">
                <a:solidFill>
                  <a:srgbClr val="231F20"/>
                </a:solidFill>
                <a:cs typeface="Avenir LT Std 55 Roman"/>
              </a:rPr>
              <a:t>POUR</a:t>
            </a:r>
            <a:endParaRPr lang="fr-FR" sz="1200" dirty="0">
              <a:cs typeface="Avenir LT Std 55 Roman"/>
            </a:endParaRPr>
          </a:p>
        </p:txBody>
      </p:sp>
      <p:sp>
        <p:nvSpPr>
          <p:cNvPr id="66" name="object 66"/>
          <p:cNvSpPr txBox="1"/>
          <p:nvPr>
            <p:custDataLst>
              <p:tags r:id="rId4"/>
            </p:custDataLst>
          </p:nvPr>
        </p:nvSpPr>
        <p:spPr>
          <a:xfrm>
            <a:off x="235585" y="4020867"/>
            <a:ext cx="2247265" cy="1341393"/>
          </a:xfrm>
          <a:prstGeom prst="rect">
            <a:avLst/>
          </a:prstGeom>
        </p:spPr>
        <p:txBody>
          <a:bodyPr vert="horz" wrap="square" lIns="0" tIns="33020" rIns="0" bIns="0" rtlCol="0">
            <a:spAutoFit/>
          </a:bodyPr>
          <a:lstStyle/>
          <a:p>
            <a:pPr marL="12700" marR="173355" indent="-635">
              <a:lnSpc>
                <a:spcPts val="1300"/>
              </a:lnSpc>
              <a:spcBef>
                <a:spcPts val="260"/>
              </a:spcBef>
            </a:pPr>
            <a:r>
              <a:rPr lang="fr-FR" sz="1200" b="1" spc="-25" dirty="0" smtClean="0">
                <a:solidFill>
                  <a:srgbClr val="231F20"/>
                </a:solidFill>
                <a:cs typeface="Avenir LT Std 55 Roman"/>
              </a:rPr>
              <a:t>DES </a:t>
            </a:r>
            <a:r>
              <a:rPr lang="fr-FR" sz="1200" b="1" spc="-40" dirty="0" smtClean="0">
                <a:solidFill>
                  <a:srgbClr val="DA2128"/>
                </a:solidFill>
                <a:cs typeface="Avenir LT Std 55 Roman"/>
              </a:rPr>
              <a:t>REPRÉSENTANT.E.S </a:t>
            </a:r>
            <a:r>
              <a:rPr lang="fr-FR" sz="1200" b="1" spc="-25" dirty="0" smtClean="0">
                <a:solidFill>
                  <a:srgbClr val="DA2128"/>
                </a:solidFill>
                <a:cs typeface="Avenir LT Std 55 Roman"/>
              </a:rPr>
              <a:t>CGT  </a:t>
            </a:r>
            <a:r>
              <a:rPr lang="fr-FR" sz="1200" b="1" spc="-25" dirty="0" smtClean="0">
                <a:solidFill>
                  <a:srgbClr val="231F20"/>
                </a:solidFill>
                <a:cs typeface="Avenir LT Std 55 Roman"/>
              </a:rPr>
              <a:t>QUI INTERVIENDRONT SUR  LES </a:t>
            </a:r>
            <a:r>
              <a:rPr lang="fr-FR" sz="1200" b="1" spc="-25" dirty="0" smtClean="0">
                <a:solidFill>
                  <a:srgbClr val="C2272B"/>
                </a:solidFill>
                <a:cs typeface="Avenir LT Std 55 Roman"/>
              </a:rPr>
              <a:t>QUESTIONS QUI </a:t>
            </a:r>
            <a:r>
              <a:rPr lang="fr-FR" sz="1200" b="1" spc="-30" dirty="0" smtClean="0">
                <a:solidFill>
                  <a:srgbClr val="C2272B"/>
                </a:solidFill>
                <a:cs typeface="Avenir LT Std 55 Roman"/>
              </a:rPr>
              <a:t>ME  CONCERNENT</a:t>
            </a:r>
            <a:r>
              <a:rPr lang="fr-FR" sz="1200" b="1" spc="-20" dirty="0" smtClean="0">
                <a:solidFill>
                  <a:srgbClr val="C2272B"/>
                </a:solidFill>
                <a:cs typeface="Avenir LT Std 55 Roman"/>
              </a:rPr>
              <a:t> </a:t>
            </a:r>
            <a:r>
              <a:rPr lang="fr-FR" sz="1200" b="1" spc="-15" dirty="0" smtClean="0">
                <a:solidFill>
                  <a:srgbClr val="C2272B"/>
                </a:solidFill>
                <a:cs typeface="Avenir LT Std 55 Roman"/>
              </a:rPr>
              <a:t>:</a:t>
            </a:r>
            <a:endParaRPr lang="fr-FR" sz="1200" dirty="0" smtClean="0">
              <a:cs typeface="Avenir LT Std 55 Roman"/>
            </a:endParaRPr>
          </a:p>
          <a:p>
            <a:pPr marL="12700" marR="5080" algn="just">
              <a:lnSpc>
                <a:spcPts val="1300"/>
              </a:lnSpc>
              <a:buChar char="•"/>
              <a:tabLst>
                <a:tab pos="165735" algn="l"/>
              </a:tabLst>
            </a:pPr>
            <a:r>
              <a:rPr lang="fr-FR" sz="1000" b="0" dirty="0" smtClean="0">
                <a:solidFill>
                  <a:srgbClr val="231F20"/>
                </a:solidFill>
                <a:cs typeface="Avenir LT Std 35 Light"/>
              </a:rPr>
              <a:t>Respect et défense tant des </a:t>
            </a:r>
            <a:r>
              <a:rPr lang="fr-FR" sz="1000" b="0" spc="-5" dirty="0" smtClean="0">
                <a:solidFill>
                  <a:srgbClr val="231F20"/>
                </a:solidFill>
                <a:cs typeface="Avenir LT Std 35 Light"/>
              </a:rPr>
              <a:t>intérêts  </a:t>
            </a:r>
            <a:r>
              <a:rPr lang="fr-FR" sz="1000" b="0" dirty="0" smtClean="0">
                <a:solidFill>
                  <a:srgbClr val="231F20"/>
                </a:solidFill>
                <a:cs typeface="Avenir LT Std 35 Light"/>
              </a:rPr>
              <a:t>individuels que des garanties collectives</a:t>
            </a:r>
            <a:r>
              <a:rPr lang="fr-FR" sz="1000" b="0" spc="-140" dirty="0" smtClean="0">
                <a:solidFill>
                  <a:srgbClr val="231F20"/>
                </a:solidFill>
                <a:cs typeface="Avenir LT Std 35 Light"/>
              </a:rPr>
              <a:t> </a:t>
            </a:r>
            <a:r>
              <a:rPr lang="fr-FR" sz="1000" b="0" dirty="0" smtClean="0">
                <a:solidFill>
                  <a:srgbClr val="231F20"/>
                </a:solidFill>
                <a:cs typeface="Avenir LT Std 35 Light"/>
              </a:rPr>
              <a:t>;</a:t>
            </a:r>
            <a:endParaRPr lang="fr-FR" sz="1000" dirty="0" smtClean="0">
              <a:cs typeface="Avenir LT Std 35 Light"/>
            </a:endParaRPr>
          </a:p>
          <a:p>
            <a:pPr marL="12700">
              <a:spcBef>
                <a:spcPts val="40"/>
              </a:spcBef>
              <a:buFontTx/>
              <a:buChar char="•"/>
              <a:tabLst>
                <a:tab pos="165735" algn="l"/>
              </a:tabLst>
            </a:pPr>
            <a:r>
              <a:rPr lang="fr-FR" sz="1000" b="0" dirty="0" smtClean="0">
                <a:solidFill>
                  <a:srgbClr val="231F20"/>
                </a:solidFill>
                <a:cs typeface="Avenir LT Std 35 Light"/>
              </a:rPr>
              <a:t>Le </a:t>
            </a:r>
            <a:r>
              <a:rPr lang="fr-FR" sz="1000" b="0" spc="-5" dirty="0" smtClean="0">
                <a:solidFill>
                  <a:srgbClr val="231F20"/>
                </a:solidFill>
                <a:cs typeface="Avenir LT Std 35 Light"/>
              </a:rPr>
              <a:t>déroulement </a:t>
            </a:r>
            <a:r>
              <a:rPr lang="fr-FR" sz="1000" b="0" dirty="0" smtClean="0">
                <a:solidFill>
                  <a:srgbClr val="231F20"/>
                </a:solidFill>
                <a:cs typeface="Avenir LT Std 35 Light"/>
              </a:rPr>
              <a:t>de </a:t>
            </a:r>
            <a:r>
              <a:rPr lang="fr-FR" sz="1000" b="0" spc="-5" dirty="0" smtClean="0">
                <a:solidFill>
                  <a:srgbClr val="231F20"/>
                </a:solidFill>
                <a:cs typeface="Avenir LT Std 35 Light"/>
              </a:rPr>
              <a:t>carrière</a:t>
            </a:r>
            <a:r>
              <a:rPr lang="fr-FR" sz="1000" b="0" spc="-25" dirty="0" smtClean="0">
                <a:solidFill>
                  <a:srgbClr val="231F20"/>
                </a:solidFill>
                <a:cs typeface="Avenir LT Std 35 Light"/>
              </a:rPr>
              <a:t> </a:t>
            </a:r>
            <a:r>
              <a:rPr lang="fr-FR" sz="1000" b="0" dirty="0" smtClean="0">
                <a:solidFill>
                  <a:srgbClr val="231F20"/>
                </a:solidFill>
                <a:cs typeface="Avenir LT Std 35 Light"/>
              </a:rPr>
              <a:t>(titulari</a:t>
            </a:r>
            <a:r>
              <a:rPr lang="fr-FR" sz="1000" b="0" dirty="0" smtClean="0">
                <a:solidFill>
                  <a:srgbClr val="231F20"/>
                </a:solidFill>
                <a:latin typeface="Calibri" panose="020F0502020204030204" pitchFamily="34" charset="0"/>
                <a:cs typeface="Avenir LT Std 35 Light"/>
              </a:rPr>
              <a:t>sation, avancement de grade, </a:t>
            </a:r>
            <a:r>
              <a:rPr lang="fr-FR" sz="1000" b="0" spc="-5" dirty="0" smtClean="0">
                <a:solidFill>
                  <a:srgbClr val="231F20"/>
                </a:solidFill>
                <a:latin typeface="Calibri" panose="020F0502020204030204" pitchFamily="34" charset="0"/>
                <a:cs typeface="Avenir LT Std 35 Light"/>
              </a:rPr>
              <a:t>promotion </a:t>
            </a:r>
            <a:r>
              <a:rPr lang="fr-FR" sz="1000" b="0" dirty="0" smtClean="0">
                <a:solidFill>
                  <a:srgbClr val="231F20"/>
                </a:solidFill>
                <a:latin typeface="Calibri" panose="020F0502020204030204" pitchFamily="34" charset="0"/>
                <a:cs typeface="Avenir LT Std 35 Light"/>
              </a:rPr>
              <a:t>interne)</a:t>
            </a:r>
            <a:r>
              <a:rPr lang="fr-FR" sz="1000" b="0" spc="-204" dirty="0" smtClean="0">
                <a:solidFill>
                  <a:srgbClr val="231F20"/>
                </a:solidFill>
                <a:latin typeface="Calibri" panose="020F0502020204030204" pitchFamily="34" charset="0"/>
                <a:cs typeface="Avenir LT Std 35 Light"/>
              </a:rPr>
              <a:t> </a:t>
            </a:r>
            <a:r>
              <a:rPr lang="fr-FR" sz="1000" b="0" dirty="0" smtClean="0">
                <a:solidFill>
                  <a:srgbClr val="231F20"/>
                </a:solidFill>
                <a:latin typeface="Calibri" panose="020F0502020204030204" pitchFamily="34" charset="0"/>
                <a:cs typeface="Avenir LT Std 35 Light"/>
              </a:rPr>
              <a:t>;</a:t>
            </a:r>
            <a:endParaRPr lang="fr-FR" sz="1000" dirty="0" smtClean="0">
              <a:latin typeface="Calibri" panose="020F0502020204030204" pitchFamily="34" charset="0"/>
              <a:cs typeface="Avenir LT Std 35 Light"/>
            </a:endParaRPr>
          </a:p>
        </p:txBody>
      </p:sp>
      <p:sp>
        <p:nvSpPr>
          <p:cNvPr id="67" name="object 67"/>
          <p:cNvSpPr txBox="1"/>
          <p:nvPr>
            <p:custDataLst>
              <p:tags r:id="rId5"/>
            </p:custDataLst>
          </p:nvPr>
        </p:nvSpPr>
        <p:spPr>
          <a:xfrm>
            <a:off x="236382" y="5346700"/>
            <a:ext cx="3481704" cy="511935"/>
          </a:xfrm>
          <a:prstGeom prst="rect">
            <a:avLst/>
          </a:prstGeom>
        </p:spPr>
        <p:txBody>
          <a:bodyPr vert="horz" wrap="square" lIns="0" tIns="25400" rIns="0" bIns="0" rtlCol="0">
            <a:spAutoFit/>
          </a:bodyPr>
          <a:lstStyle/>
          <a:p>
            <a:pPr marL="12700">
              <a:lnSpc>
                <a:spcPct val="100000"/>
              </a:lnSpc>
              <a:spcBef>
                <a:spcPts val="100"/>
              </a:spcBef>
              <a:buChar char="•"/>
              <a:tabLst>
                <a:tab pos="165100" algn="l"/>
              </a:tabLst>
            </a:pPr>
            <a:r>
              <a:rPr lang="fr-FR" sz="1000" b="0" dirty="0" smtClean="0">
                <a:solidFill>
                  <a:srgbClr val="231F20"/>
                </a:solidFill>
                <a:latin typeface="Calibri" panose="020F0502020204030204" pitchFamily="34" charset="0"/>
                <a:cs typeface="Avenir LT Std 35 Light"/>
              </a:rPr>
              <a:t>Les demandes de </a:t>
            </a:r>
            <a:r>
              <a:rPr lang="fr-FR" sz="1000" b="0" spc="-5" dirty="0" smtClean="0">
                <a:solidFill>
                  <a:srgbClr val="231F20"/>
                </a:solidFill>
                <a:latin typeface="Calibri" panose="020F0502020204030204" pitchFamily="34" charset="0"/>
                <a:cs typeface="Avenir LT Std 35 Light"/>
              </a:rPr>
              <a:t>révision d’entretien professionnel</a:t>
            </a:r>
            <a:r>
              <a:rPr lang="fr-FR" sz="1000" b="0" spc="-125" dirty="0" smtClean="0">
                <a:solidFill>
                  <a:srgbClr val="231F20"/>
                </a:solidFill>
                <a:latin typeface="Calibri" panose="020F0502020204030204" pitchFamily="34" charset="0"/>
                <a:cs typeface="Avenir LT Std 35 Light"/>
              </a:rPr>
              <a:t> </a:t>
            </a:r>
            <a:r>
              <a:rPr lang="fr-FR" sz="1000" b="0" dirty="0" smtClean="0">
                <a:solidFill>
                  <a:srgbClr val="231F20"/>
                </a:solidFill>
                <a:latin typeface="Calibri" panose="020F0502020204030204" pitchFamily="34" charset="0"/>
                <a:cs typeface="Avenir LT Std 35 Light"/>
              </a:rPr>
              <a:t>;</a:t>
            </a:r>
            <a:endParaRPr lang="fr-FR" sz="1000" dirty="0" smtClean="0">
              <a:latin typeface="Calibri" panose="020F0502020204030204" pitchFamily="34" charset="0"/>
              <a:cs typeface="Avenir LT Std 35 Light"/>
            </a:endParaRPr>
          </a:p>
          <a:p>
            <a:pPr marL="12700" marR="5080">
              <a:lnSpc>
                <a:spcPct val="108300"/>
              </a:lnSpc>
              <a:buChar char="•"/>
              <a:tabLst>
                <a:tab pos="165100" algn="l"/>
              </a:tabLst>
            </a:pPr>
            <a:r>
              <a:rPr lang="fr-FR" sz="1000" b="0" dirty="0" smtClean="0">
                <a:solidFill>
                  <a:srgbClr val="231F20"/>
                </a:solidFill>
                <a:latin typeface="Calibri" panose="020F0502020204030204" pitchFamily="34" charset="0"/>
                <a:cs typeface="Avenir LT Std 35 Light"/>
              </a:rPr>
              <a:t>Le </a:t>
            </a:r>
            <a:r>
              <a:rPr lang="fr-FR" sz="1000" b="0" spc="-5" dirty="0" smtClean="0">
                <a:solidFill>
                  <a:srgbClr val="231F20"/>
                </a:solidFill>
                <a:latin typeface="Calibri" panose="020F0502020204030204" pitchFamily="34" charset="0"/>
                <a:cs typeface="Avenir LT Std 35 Light"/>
              </a:rPr>
              <a:t>respect </a:t>
            </a:r>
            <a:r>
              <a:rPr lang="fr-FR" sz="1000" b="0" dirty="0" smtClean="0">
                <a:solidFill>
                  <a:srgbClr val="231F20"/>
                </a:solidFill>
                <a:latin typeface="Calibri" panose="020F0502020204030204" pitchFamily="34" charset="0"/>
                <a:cs typeface="Avenir LT Std 35 Light"/>
              </a:rPr>
              <a:t>des garanties </a:t>
            </a:r>
            <a:r>
              <a:rPr lang="fr-FR" sz="1000" b="0" spc="-5" dirty="0" smtClean="0">
                <a:solidFill>
                  <a:srgbClr val="231F20"/>
                </a:solidFill>
                <a:latin typeface="Calibri" panose="020F0502020204030204" pitchFamily="34" charset="0"/>
                <a:cs typeface="Avenir LT Std 35 Light"/>
              </a:rPr>
              <a:t>statutaires (procédures </a:t>
            </a:r>
            <a:r>
              <a:rPr lang="fr-FR" sz="1000" b="0" dirty="0" smtClean="0">
                <a:solidFill>
                  <a:srgbClr val="231F20"/>
                </a:solidFill>
                <a:latin typeface="Calibri" panose="020F0502020204030204" pitchFamily="34" charset="0"/>
                <a:cs typeface="Avenir LT Std 35 Light"/>
              </a:rPr>
              <a:t>de discipline, mutations, </a:t>
            </a:r>
            <a:r>
              <a:rPr lang="fr-FR" sz="1000" b="0" spc="-5" dirty="0" smtClean="0">
                <a:solidFill>
                  <a:srgbClr val="231F20"/>
                </a:solidFill>
                <a:latin typeface="Calibri" panose="020F0502020204030204" pitchFamily="34" charset="0"/>
                <a:cs typeface="Avenir LT Std 35 Light"/>
              </a:rPr>
              <a:t>recours, </a:t>
            </a:r>
            <a:r>
              <a:rPr lang="fr-FR" sz="1000" b="0" dirty="0" smtClean="0">
                <a:solidFill>
                  <a:srgbClr val="231F20"/>
                </a:solidFill>
                <a:latin typeface="Calibri" panose="020F0502020204030204" pitchFamily="34" charset="0"/>
                <a:cs typeface="Avenir LT Std 35 Light"/>
              </a:rPr>
              <a:t>disponibilité,</a:t>
            </a:r>
            <a:r>
              <a:rPr lang="fr-FR" sz="1000" b="0" spc="-15" dirty="0" smtClean="0">
                <a:solidFill>
                  <a:srgbClr val="231F20"/>
                </a:solidFill>
                <a:latin typeface="Calibri" panose="020F0502020204030204" pitchFamily="34" charset="0"/>
                <a:cs typeface="Avenir LT Std 35 Light"/>
              </a:rPr>
              <a:t> </a:t>
            </a:r>
            <a:r>
              <a:rPr lang="fr-FR" sz="1000" b="0" dirty="0" smtClean="0">
                <a:solidFill>
                  <a:srgbClr val="231F20"/>
                </a:solidFill>
                <a:latin typeface="Calibri" panose="020F0502020204030204" pitchFamily="34" charset="0"/>
                <a:cs typeface="Avenir LT Std 35 Light"/>
              </a:rPr>
              <a:t>formation…).</a:t>
            </a:r>
            <a:endParaRPr lang="fr-FR" sz="1000" dirty="0">
              <a:latin typeface="Calibri" panose="020F0502020204030204" pitchFamily="34" charset="0"/>
              <a:cs typeface="Avenir LT Std 35 Light"/>
            </a:endParaRPr>
          </a:p>
        </p:txBody>
      </p:sp>
      <p:sp>
        <p:nvSpPr>
          <p:cNvPr id="78" name="object 78"/>
          <p:cNvSpPr txBox="1"/>
          <p:nvPr>
            <p:custDataLst>
              <p:tags r:id="rId6"/>
            </p:custDataLst>
          </p:nvPr>
        </p:nvSpPr>
        <p:spPr>
          <a:xfrm>
            <a:off x="248300" y="6032500"/>
            <a:ext cx="3482340" cy="1436291"/>
          </a:xfrm>
          <a:prstGeom prst="rect">
            <a:avLst/>
          </a:prstGeom>
        </p:spPr>
        <p:txBody>
          <a:bodyPr vert="horz" wrap="square" lIns="0" tIns="12700" rIns="0" bIns="0" rtlCol="0">
            <a:spAutoFit/>
          </a:bodyPr>
          <a:lstStyle/>
          <a:p>
            <a:pPr marL="12700" marR="5080">
              <a:lnSpc>
                <a:spcPct val="108300"/>
              </a:lnSpc>
              <a:spcBef>
                <a:spcPts val="100"/>
              </a:spcBef>
            </a:pPr>
            <a:r>
              <a:rPr lang="fr-FR" sz="1200" b="1" dirty="0" smtClean="0">
                <a:solidFill>
                  <a:srgbClr val="231F20"/>
                </a:solidFill>
                <a:cs typeface="Avenir LT Std 65 Medium"/>
              </a:rPr>
              <a:t>Le résultat du scrutin déterminera également le nombre de </a:t>
            </a:r>
            <a:r>
              <a:rPr lang="fr-FR" sz="1200" b="1" dirty="0" err="1" smtClean="0">
                <a:solidFill>
                  <a:srgbClr val="231F20"/>
                </a:solidFill>
                <a:cs typeface="Avenir LT Std 65 Medium"/>
              </a:rPr>
              <a:t>représentant.e.s</a:t>
            </a:r>
            <a:r>
              <a:rPr lang="fr-FR" sz="1200" b="1" dirty="0" smtClean="0">
                <a:solidFill>
                  <a:srgbClr val="231F20"/>
                </a:solidFill>
                <a:cs typeface="Avenir LT Std 65 Medium"/>
              </a:rPr>
              <a:t> CGT au Conseil de Discipline, au Conseil  de Discipline de Recours et à la Commission de Réforme.</a:t>
            </a:r>
            <a:endParaRPr lang="fr-FR" sz="1200" b="1" dirty="0" smtClean="0">
              <a:cs typeface="Avenir LT Std 65 Medium"/>
            </a:endParaRPr>
          </a:p>
          <a:p>
            <a:pPr marL="12700" algn="just">
              <a:lnSpc>
                <a:spcPct val="100000"/>
              </a:lnSpc>
              <a:spcBef>
                <a:spcPts val="815"/>
              </a:spcBef>
            </a:pPr>
            <a:r>
              <a:rPr lang="fr-FR" sz="3400" b="1" spc="-70" dirty="0" smtClean="0">
                <a:solidFill>
                  <a:srgbClr val="231F20"/>
                </a:solidFill>
                <a:cs typeface="Avenir LT Std 55 Roman"/>
              </a:rPr>
              <a:t>VOTER</a:t>
            </a:r>
            <a:r>
              <a:rPr lang="fr-FR" sz="3400" b="1" spc="-45" dirty="0" smtClean="0">
                <a:solidFill>
                  <a:srgbClr val="231F20"/>
                </a:solidFill>
                <a:cs typeface="Avenir LT Std 55 Roman"/>
              </a:rPr>
              <a:t> </a:t>
            </a:r>
            <a:r>
              <a:rPr lang="fr-FR" sz="3400" b="1" spc="-70" dirty="0" smtClean="0">
                <a:solidFill>
                  <a:srgbClr val="231F20"/>
                </a:solidFill>
                <a:cs typeface="Avenir LT Std 55 Roman"/>
              </a:rPr>
              <a:t>CGT</a:t>
            </a:r>
            <a:endParaRPr lang="fr-FR" sz="3400" dirty="0">
              <a:cs typeface="Avenir LT Std 55 Roman"/>
            </a:endParaRPr>
          </a:p>
        </p:txBody>
      </p:sp>
      <p:sp>
        <p:nvSpPr>
          <p:cNvPr id="84" name="object 84"/>
          <p:cNvSpPr txBox="1"/>
          <p:nvPr>
            <p:custDataLst>
              <p:tags r:id="rId7"/>
            </p:custDataLst>
          </p:nvPr>
        </p:nvSpPr>
        <p:spPr>
          <a:xfrm>
            <a:off x="273852" y="7251700"/>
            <a:ext cx="3252470" cy="543560"/>
          </a:xfrm>
          <a:prstGeom prst="rect">
            <a:avLst/>
          </a:prstGeom>
        </p:spPr>
        <p:txBody>
          <a:bodyPr vert="horz" wrap="square" lIns="0" tIns="12700" rIns="0" bIns="0" rtlCol="0">
            <a:spAutoFit/>
          </a:bodyPr>
          <a:lstStyle/>
          <a:p>
            <a:pPr marL="12700">
              <a:lnSpc>
                <a:spcPct val="100000"/>
              </a:lnSpc>
              <a:spcBef>
                <a:spcPts val="100"/>
              </a:spcBef>
            </a:pPr>
            <a:r>
              <a:rPr lang="fr-FR" sz="3400" b="1" spc="-60" dirty="0" smtClean="0">
                <a:solidFill>
                  <a:srgbClr val="231F20"/>
                </a:solidFill>
                <a:cs typeface="Avenir LT Std 55 Roman"/>
              </a:rPr>
              <a:t>C’EST </a:t>
            </a:r>
            <a:r>
              <a:rPr lang="fr-FR" sz="1200" b="1" dirty="0" smtClean="0">
                <a:solidFill>
                  <a:srgbClr val="231F20"/>
                </a:solidFill>
                <a:cs typeface="Avenir LT Std 65 Medium"/>
              </a:rPr>
              <a:t>donner aux </a:t>
            </a:r>
            <a:r>
              <a:rPr lang="fr-FR" sz="1200" b="1" spc="-15" dirty="0" smtClean="0">
                <a:solidFill>
                  <a:srgbClr val="231F20"/>
                </a:solidFill>
                <a:cs typeface="Avenir LT Std 65 Medium"/>
              </a:rPr>
              <a:t>futur.e.s</a:t>
            </a:r>
            <a:r>
              <a:rPr lang="fr-FR" sz="1200" b="1" spc="-35" dirty="0" smtClean="0">
                <a:solidFill>
                  <a:srgbClr val="231F20"/>
                </a:solidFill>
                <a:cs typeface="Avenir LT Std 65 Medium"/>
              </a:rPr>
              <a:t> </a:t>
            </a:r>
            <a:r>
              <a:rPr lang="fr-FR" sz="1200" b="1" dirty="0" smtClean="0">
                <a:solidFill>
                  <a:srgbClr val="231F20"/>
                </a:solidFill>
                <a:cs typeface="Avenir LT Std 65 Medium"/>
              </a:rPr>
              <a:t>élu.e.s</a:t>
            </a:r>
            <a:endParaRPr lang="fr-FR" sz="1200" dirty="0">
              <a:cs typeface="Avenir LT Std 65 Medium"/>
            </a:endParaRPr>
          </a:p>
        </p:txBody>
      </p:sp>
      <p:sp>
        <p:nvSpPr>
          <p:cNvPr id="85" name="object 85"/>
          <p:cNvSpPr txBox="1"/>
          <p:nvPr>
            <p:custDataLst>
              <p:tags r:id="rId8"/>
            </p:custDataLst>
          </p:nvPr>
        </p:nvSpPr>
        <p:spPr>
          <a:xfrm>
            <a:off x="275268" y="7672952"/>
            <a:ext cx="3208655" cy="538480"/>
          </a:xfrm>
          <a:prstGeom prst="rect">
            <a:avLst/>
          </a:prstGeom>
        </p:spPr>
        <p:txBody>
          <a:bodyPr vert="horz" wrap="square" lIns="0" tIns="33019" rIns="0" bIns="0" rtlCol="0">
            <a:spAutoFit/>
          </a:bodyPr>
          <a:lstStyle/>
          <a:p>
            <a:pPr marL="12700" marR="5080">
              <a:lnSpc>
                <a:spcPts val="1300"/>
              </a:lnSpc>
              <a:spcBef>
                <a:spcPts val="259"/>
              </a:spcBef>
            </a:pPr>
            <a:r>
              <a:rPr lang="fr-FR" sz="1200" b="1" dirty="0" smtClean="0">
                <a:solidFill>
                  <a:srgbClr val="231F20"/>
                </a:solidFill>
                <a:cs typeface="Avenir LT Std 65 Medium"/>
              </a:rPr>
              <a:t>les moyens de </a:t>
            </a:r>
            <a:r>
              <a:rPr lang="fr-FR" sz="1200" b="1" spc="-5" dirty="0" smtClean="0">
                <a:solidFill>
                  <a:srgbClr val="231F20"/>
                </a:solidFill>
                <a:cs typeface="Avenir LT Std 65 Medium"/>
              </a:rPr>
              <a:t>défendre </a:t>
            </a:r>
            <a:r>
              <a:rPr lang="fr-FR" sz="1200" b="1" dirty="0" smtClean="0">
                <a:solidFill>
                  <a:srgbClr val="231F20"/>
                </a:solidFill>
                <a:cs typeface="Avenir LT Std 65 Medium"/>
              </a:rPr>
              <a:t>les </a:t>
            </a:r>
            <a:r>
              <a:rPr lang="fr-FR" sz="1200" b="1" spc="-5" dirty="0" smtClean="0">
                <a:solidFill>
                  <a:srgbClr val="231F20"/>
                </a:solidFill>
                <a:cs typeface="Avenir LT Std 65 Medium"/>
              </a:rPr>
              <a:t>droits </a:t>
            </a:r>
            <a:r>
              <a:rPr lang="fr-FR" sz="1200" b="1" dirty="0" smtClean="0">
                <a:solidFill>
                  <a:srgbClr val="231F20"/>
                </a:solidFill>
                <a:cs typeface="Avenir LT Std 65 Medium"/>
              </a:rPr>
              <a:t>et les in</a:t>
            </a:r>
            <a:r>
              <a:rPr lang="fr-FR" sz="1200" b="1" spc="-5" dirty="0" smtClean="0">
                <a:solidFill>
                  <a:srgbClr val="231F20"/>
                </a:solidFill>
                <a:cs typeface="Avenir LT Std 65 Medium"/>
              </a:rPr>
              <a:t>térêts </a:t>
            </a:r>
            <a:r>
              <a:rPr lang="fr-FR" sz="1200" b="1" dirty="0" smtClean="0">
                <a:solidFill>
                  <a:srgbClr val="231F20"/>
                </a:solidFill>
                <a:cs typeface="Avenir LT Std 65 Medium"/>
              </a:rPr>
              <a:t>de </a:t>
            </a:r>
            <a:r>
              <a:rPr lang="fr-FR" sz="1200" b="1" dirty="0" err="1" smtClean="0">
                <a:solidFill>
                  <a:srgbClr val="231F20"/>
                </a:solidFill>
                <a:cs typeface="Avenir LT Std 65 Medium"/>
              </a:rPr>
              <a:t>tou.te.s</a:t>
            </a:r>
            <a:r>
              <a:rPr lang="fr-FR" sz="1200" b="1" dirty="0" smtClean="0">
                <a:solidFill>
                  <a:srgbClr val="231F20"/>
                </a:solidFill>
                <a:cs typeface="Avenir LT Std 65 Medium"/>
              </a:rPr>
              <a:t> les agent.e.s t</a:t>
            </a:r>
            <a:r>
              <a:rPr lang="fr-FR" sz="1200" b="1" spc="-5" dirty="0" smtClean="0">
                <a:solidFill>
                  <a:srgbClr val="231F20"/>
                </a:solidFill>
                <a:cs typeface="Avenir LT Std 65 Medium"/>
              </a:rPr>
              <a:t>itulaires </a:t>
            </a:r>
            <a:r>
              <a:rPr lang="fr-FR" sz="1200" b="1" dirty="0" smtClean="0">
                <a:solidFill>
                  <a:srgbClr val="231F20"/>
                </a:solidFill>
                <a:cs typeface="Avenir LT Std 65 Medium"/>
              </a:rPr>
              <a:t>pour</a:t>
            </a:r>
            <a:r>
              <a:rPr lang="fr-FR" sz="1200" b="1" spc="-65" dirty="0" smtClean="0">
                <a:solidFill>
                  <a:srgbClr val="231F20"/>
                </a:solidFill>
                <a:cs typeface="Avenir LT Std 65 Medium"/>
              </a:rPr>
              <a:t> </a:t>
            </a:r>
            <a:r>
              <a:rPr lang="fr-FR" sz="1200" b="1" dirty="0" smtClean="0">
                <a:solidFill>
                  <a:srgbClr val="231F20"/>
                </a:solidFill>
                <a:cs typeface="Avenir LT Std 65 Medium"/>
              </a:rPr>
              <a:t>un  meilleur service</a:t>
            </a:r>
            <a:r>
              <a:rPr lang="fr-FR" sz="1200" b="1" spc="-10" dirty="0" smtClean="0">
                <a:solidFill>
                  <a:srgbClr val="231F20"/>
                </a:solidFill>
                <a:cs typeface="Avenir LT Std 65 Medium"/>
              </a:rPr>
              <a:t> </a:t>
            </a:r>
            <a:r>
              <a:rPr lang="fr-FR" sz="1200" b="1" dirty="0" smtClean="0">
                <a:solidFill>
                  <a:srgbClr val="231F20"/>
                </a:solidFill>
                <a:cs typeface="Avenir LT Std 65 Medium"/>
              </a:rPr>
              <a:t>public.</a:t>
            </a:r>
            <a:endParaRPr lang="fr-FR" sz="1200" dirty="0">
              <a:cs typeface="Avenir LT Std 65 Medium"/>
            </a:endParaRPr>
          </a:p>
        </p:txBody>
      </p:sp>
      <p:sp>
        <p:nvSpPr>
          <p:cNvPr id="86" name="object 86"/>
          <p:cNvSpPr txBox="1"/>
          <p:nvPr>
            <p:custDataLst>
              <p:tags r:id="rId9"/>
            </p:custDataLst>
          </p:nvPr>
        </p:nvSpPr>
        <p:spPr>
          <a:xfrm>
            <a:off x="1247300" y="136031"/>
            <a:ext cx="2323465" cy="1366520"/>
          </a:xfrm>
          <a:prstGeom prst="rect">
            <a:avLst/>
          </a:prstGeom>
        </p:spPr>
        <p:txBody>
          <a:bodyPr vert="horz" wrap="square" lIns="0" tIns="12700" rIns="0" bIns="0" rtlCol="0">
            <a:spAutoFit/>
          </a:bodyPr>
          <a:lstStyle/>
          <a:p>
            <a:pPr marL="12700">
              <a:lnSpc>
                <a:spcPct val="100000"/>
              </a:lnSpc>
              <a:spcBef>
                <a:spcPts val="100"/>
              </a:spcBef>
            </a:pPr>
            <a:r>
              <a:rPr lang="fr-FR" sz="8800" b="1" dirty="0" smtClean="0">
                <a:solidFill>
                  <a:srgbClr val="231F20"/>
                </a:solidFill>
                <a:cs typeface="Avenir LT Std 65 Medium"/>
              </a:rPr>
              <a:t>CAP</a:t>
            </a:r>
            <a:endParaRPr lang="fr-FR" sz="8800" dirty="0">
              <a:cs typeface="Avenir LT Std 65 Medium"/>
            </a:endParaRPr>
          </a:p>
        </p:txBody>
      </p:sp>
      <p:sp>
        <p:nvSpPr>
          <p:cNvPr id="89" name="object 89"/>
          <p:cNvSpPr txBox="1"/>
          <p:nvPr>
            <p:custDataLst>
              <p:tags r:id="rId10"/>
            </p:custDataLst>
          </p:nvPr>
        </p:nvSpPr>
        <p:spPr>
          <a:xfrm>
            <a:off x="4163344" y="3862531"/>
            <a:ext cx="3070285" cy="5598969"/>
          </a:xfrm>
          <a:prstGeom prst="rect">
            <a:avLst/>
          </a:prstGeom>
        </p:spPr>
        <p:txBody>
          <a:bodyPr vert="horz" wrap="square" lIns="0" tIns="33020" rIns="0" bIns="0" rtlCol="0">
            <a:spAutoFit/>
          </a:bodyPr>
          <a:lstStyle/>
          <a:p>
            <a:pPr marL="184785" marR="23495">
              <a:lnSpc>
                <a:spcPts val="1300"/>
              </a:lnSpc>
              <a:spcBef>
                <a:spcPts val="260"/>
              </a:spcBef>
            </a:pPr>
            <a:r>
              <a:rPr lang="fr-FR" sz="1200" b="1" dirty="0" smtClean="0">
                <a:solidFill>
                  <a:srgbClr val="DA2128"/>
                </a:solidFill>
                <a:latin typeface="Calibri" panose="020F0502020204030204" pitchFamily="34" charset="0"/>
                <a:cs typeface="Avenir LT Std 55 Roman"/>
              </a:rPr>
              <a:t>CHOISIR VOS ÉLU.E.S CGT C’EST AUSSI  RENFORCER LES MOYENS DE NOTRE  ORGANISATION SYNDICALE AU</a:t>
            </a:r>
            <a:endParaRPr lang="fr-FR" sz="1200" dirty="0" smtClean="0">
              <a:latin typeface="Calibri" panose="020F0502020204030204" pitchFamily="34" charset="0"/>
              <a:cs typeface="Avenir LT Std 55 Roman"/>
            </a:endParaRPr>
          </a:p>
          <a:p>
            <a:pPr marL="184785" marR="6350">
              <a:lnSpc>
                <a:spcPts val="1300"/>
              </a:lnSpc>
            </a:pPr>
            <a:r>
              <a:rPr lang="fr-FR" sz="1200" b="1" dirty="0" smtClean="0">
                <a:solidFill>
                  <a:srgbClr val="DA2128"/>
                </a:solidFill>
                <a:latin typeface="Calibri" panose="020F0502020204030204" pitchFamily="34" charset="0"/>
                <a:cs typeface="Avenir LT Std 55 Roman"/>
              </a:rPr>
              <a:t>NIVEAU NATIONAL </a:t>
            </a:r>
            <a:r>
              <a:rPr lang="fr-FR" sz="1200" b="1" dirty="0" smtClean="0">
                <a:solidFill>
                  <a:srgbClr val="231F20"/>
                </a:solidFill>
                <a:latin typeface="Calibri" panose="020F0502020204030204" pitchFamily="34" charset="0"/>
                <a:cs typeface="Avenir LT Std 55 Roman"/>
              </a:rPr>
              <a:t>pour revendiquer et  gagner de nouveaux droits</a:t>
            </a:r>
            <a:endParaRPr lang="fr-FR" sz="1200" dirty="0" smtClean="0">
              <a:latin typeface="Calibri" panose="020F0502020204030204" pitchFamily="34" charset="0"/>
              <a:cs typeface="Avenir LT Std 55 Roman"/>
            </a:endParaRPr>
          </a:p>
          <a:p>
            <a:pPr marL="184785" marR="5080" algn="just">
              <a:buChar char="•"/>
              <a:tabLst>
                <a:tab pos="304800" algn="l"/>
              </a:tabLst>
            </a:pPr>
            <a:r>
              <a:rPr lang="fr-FR" sz="1000" b="0" dirty="0" smtClean="0">
                <a:solidFill>
                  <a:srgbClr val="231F20"/>
                </a:solidFill>
                <a:latin typeface="Calibri" panose="020F0502020204030204" pitchFamily="34" charset="0"/>
                <a:cs typeface="Avenir LT Std 35 Light"/>
              </a:rPr>
              <a:t>Augmenter les salaires par le dégel du point  d’indice et réclamer une amplitude indiciaire de 1 à  4,6 entre le 1</a:t>
            </a:r>
            <a:r>
              <a:rPr lang="fr-FR" sz="825" b="0" baseline="35353" dirty="0" smtClean="0">
                <a:solidFill>
                  <a:srgbClr val="231F20"/>
                </a:solidFill>
                <a:latin typeface="Calibri" panose="020F0502020204030204" pitchFamily="34" charset="0"/>
                <a:cs typeface="Avenir LT Std 35 Light"/>
              </a:rPr>
              <a:t>er </a:t>
            </a:r>
            <a:r>
              <a:rPr lang="fr-FR" sz="1000" b="0" dirty="0" smtClean="0">
                <a:solidFill>
                  <a:srgbClr val="231F20"/>
                </a:solidFill>
                <a:latin typeface="Calibri" panose="020F0502020204030204" pitchFamily="34" charset="0"/>
                <a:cs typeface="Avenir LT Std 35 Light"/>
              </a:rPr>
              <a:t>échelon de catégorie C (1 800 Euros  brut) et le dernier échelon de catégorie A, avec le  rattrapage des pertes constatées ces dernières  année ;</a:t>
            </a:r>
            <a:endParaRPr lang="fr-FR" sz="1000" dirty="0" smtClean="0">
              <a:latin typeface="Calibri" panose="020F0502020204030204" pitchFamily="34" charset="0"/>
              <a:cs typeface="Avenir LT Std 35 Light"/>
            </a:endParaRPr>
          </a:p>
          <a:p>
            <a:pPr marL="177800" algn="just">
              <a:spcBef>
                <a:spcPts val="40"/>
              </a:spcBef>
              <a:buFontTx/>
              <a:buChar char="•"/>
              <a:tabLst>
                <a:tab pos="177800" algn="l"/>
              </a:tabLst>
            </a:pPr>
            <a:r>
              <a:rPr lang="fr-FR" sz="1000" b="0" dirty="0" smtClean="0">
                <a:solidFill>
                  <a:srgbClr val="231F20"/>
                </a:solidFill>
                <a:latin typeface="Calibri" panose="020F0502020204030204" pitchFamily="34" charset="0"/>
                <a:cs typeface="Avenir LT Std 35 Light"/>
              </a:rPr>
              <a:t>Reconnaitre statutairement le niveau d’expertise et de technicité des agents de catégorie B ;</a:t>
            </a:r>
          </a:p>
          <a:p>
            <a:pPr marL="171450" algn="just">
              <a:spcBef>
                <a:spcPts val="200"/>
              </a:spcBef>
              <a:buFont typeface="Arial" panose="020B0604020202020204" pitchFamily="34" charset="0"/>
              <a:buChar char="•"/>
              <a:tabLst>
                <a:tab pos="180975" algn="l"/>
              </a:tabLst>
            </a:pPr>
            <a:r>
              <a:rPr lang="fr-FR" sz="1000" b="0" dirty="0" smtClean="0">
                <a:solidFill>
                  <a:srgbClr val="231F20"/>
                </a:solidFill>
                <a:latin typeface="Calibri" panose="020F0502020204030204" pitchFamily="34" charset="0"/>
                <a:cs typeface="Avenir LT Std 35 Light"/>
              </a:rPr>
              <a:t>Reconnaitre la pénibilité ;</a:t>
            </a:r>
            <a:endParaRPr lang="fr-FR" sz="1000" dirty="0" smtClean="0">
              <a:latin typeface="Calibri" panose="020F0502020204030204" pitchFamily="34" charset="0"/>
              <a:cs typeface="Avenir LT Std 35 Light"/>
            </a:endParaRPr>
          </a:p>
          <a:p>
            <a:pPr marL="171450" algn="just">
              <a:spcBef>
                <a:spcPts val="100"/>
              </a:spcBef>
              <a:buFont typeface="Arial" panose="020B0604020202020204" pitchFamily="34" charset="0"/>
              <a:buChar char="•"/>
              <a:tabLst>
                <a:tab pos="180975" algn="l"/>
              </a:tabLst>
            </a:pPr>
            <a:r>
              <a:rPr lang="fr-FR" sz="1000" b="0" dirty="0" smtClean="0">
                <a:solidFill>
                  <a:srgbClr val="231F20"/>
                </a:solidFill>
                <a:latin typeface="Calibri" panose="020F0502020204030204" pitchFamily="34" charset="0"/>
                <a:cs typeface="Avenir LT Std 35 Light"/>
              </a:rPr>
              <a:t>Organiser des concours chaque année ;</a:t>
            </a:r>
            <a:endParaRPr lang="fr-FR" sz="1000" dirty="0" smtClean="0">
              <a:latin typeface="Calibri" panose="020F0502020204030204" pitchFamily="34" charset="0"/>
              <a:cs typeface="Avenir LT Std 35 Light"/>
            </a:endParaRPr>
          </a:p>
          <a:p>
            <a:pPr marL="171450" marR="33020" algn="just">
              <a:spcBef>
                <a:spcPts val="100"/>
              </a:spcBef>
              <a:buFont typeface="Arial" panose="020B0604020202020204" pitchFamily="34" charset="0"/>
              <a:buChar char="•"/>
              <a:tabLst>
                <a:tab pos="180975" algn="l"/>
              </a:tabLst>
            </a:pPr>
            <a:r>
              <a:rPr lang="fr-FR" sz="1000" b="0" dirty="0" smtClean="0">
                <a:solidFill>
                  <a:srgbClr val="231F20"/>
                </a:solidFill>
                <a:latin typeface="Calibri" panose="020F0502020204030204" pitchFamily="34" charset="0"/>
                <a:cs typeface="Avenir LT Std 35 Light"/>
              </a:rPr>
              <a:t>Créer des emplois statutaires pour développer des services publics répondant à l’intérêt général sur  l’ensemble du territoire, en élargissant le périmètre de  l’action publique ;</a:t>
            </a:r>
            <a:endParaRPr lang="fr-FR" sz="1000" dirty="0" smtClean="0">
              <a:latin typeface="Calibri" panose="020F0502020204030204" pitchFamily="34" charset="0"/>
              <a:cs typeface="Avenir LT Std 35 Light"/>
            </a:endParaRPr>
          </a:p>
          <a:p>
            <a:pPr marL="171450" marR="121920" algn="just">
              <a:buFont typeface="Arial" panose="020B0604020202020204" pitchFamily="34" charset="0"/>
              <a:buChar char="•"/>
              <a:tabLst>
                <a:tab pos="180975" algn="l"/>
              </a:tabLst>
            </a:pPr>
            <a:r>
              <a:rPr lang="fr-FR" sz="1000" b="0" dirty="0" smtClean="0">
                <a:solidFill>
                  <a:srgbClr val="231F20"/>
                </a:solidFill>
                <a:latin typeface="Calibri" panose="020F0502020204030204" pitchFamily="34" charset="0"/>
                <a:cs typeface="Avenir LT Std 35 Light"/>
              </a:rPr>
              <a:t>Réclamer une gestion collective des carrières à un niveau régional pour la catégorie B ;</a:t>
            </a:r>
            <a:endParaRPr lang="fr-FR" sz="1000" dirty="0" smtClean="0">
              <a:latin typeface="Calibri" panose="020F0502020204030204" pitchFamily="34" charset="0"/>
              <a:cs typeface="Avenir LT Std 35 Light"/>
            </a:endParaRPr>
          </a:p>
          <a:p>
            <a:pPr marL="171450" marR="41275" algn="just">
              <a:buFont typeface="Arial" panose="020B0604020202020204" pitchFamily="34" charset="0"/>
              <a:buChar char="•"/>
              <a:tabLst>
                <a:tab pos="180975" algn="l"/>
              </a:tabLst>
            </a:pPr>
            <a:r>
              <a:rPr lang="fr-FR" sz="1000" b="0" dirty="0" smtClean="0">
                <a:solidFill>
                  <a:srgbClr val="231F20"/>
                </a:solidFill>
                <a:latin typeface="Calibri" panose="020F0502020204030204" pitchFamily="34" charset="0"/>
                <a:cs typeface="Avenir LT Std 35 Light"/>
              </a:rPr>
              <a:t>Rétablir la retraite à 60 ans pour toutes et tous avec  une pension correspondant à au moins 75 % du  traitement brut des 6 derniers mois d’activité et  prendre en compte les années d’études dans le calcul  de la retraite ;</a:t>
            </a:r>
            <a:endParaRPr lang="fr-FR" sz="1000" dirty="0" smtClean="0">
              <a:latin typeface="Calibri" panose="020F0502020204030204" pitchFamily="34" charset="0"/>
              <a:cs typeface="Avenir LT Std 35 Light"/>
            </a:endParaRPr>
          </a:p>
          <a:p>
            <a:pPr marL="171450" marR="147320" algn="just">
              <a:buFont typeface="Arial" panose="020B0604020202020204" pitchFamily="34" charset="0"/>
              <a:buChar char="•"/>
            </a:pPr>
            <a:r>
              <a:rPr lang="fr-FR" sz="1000" b="0" dirty="0" smtClean="0">
                <a:solidFill>
                  <a:srgbClr val="231F20"/>
                </a:solidFill>
                <a:latin typeface="Calibri" panose="020F0502020204030204" pitchFamily="34" charset="0"/>
                <a:cs typeface="Avenir LT Std 35 Light"/>
              </a:rPr>
              <a:t>Instaurer une réelle formation professionnalisante</a:t>
            </a:r>
            <a:r>
              <a:rPr lang="fr-FR" sz="1000" dirty="0" smtClean="0">
                <a:solidFill>
                  <a:srgbClr val="231F20"/>
                </a:solidFill>
                <a:latin typeface="Calibri" panose="020F0502020204030204" pitchFamily="34" charset="0"/>
                <a:cs typeface="Avenir LT Std 35 Light"/>
              </a:rPr>
              <a:t> </a:t>
            </a:r>
            <a:r>
              <a:rPr lang="fr-FR" sz="1000" b="0" dirty="0" smtClean="0">
                <a:solidFill>
                  <a:srgbClr val="231F20"/>
                </a:solidFill>
                <a:latin typeface="Calibri" panose="020F0502020204030204" pitchFamily="34" charset="0"/>
                <a:cs typeface="Avenir LT Std 35 Light"/>
              </a:rPr>
              <a:t>pour toutes les filières de catégorie B et porter le financement du CNFPT à 3 % de la masse salariale ;</a:t>
            </a:r>
            <a:endParaRPr lang="fr-FR" sz="1000" dirty="0" smtClean="0">
              <a:latin typeface="Calibri" panose="020F0502020204030204" pitchFamily="34" charset="0"/>
              <a:cs typeface="Avenir LT Std 35 Light"/>
            </a:endParaRPr>
          </a:p>
          <a:p>
            <a:pPr marL="171450" marR="217170" algn="just">
              <a:buFont typeface="Arial" panose="020B0604020202020204" pitchFamily="34" charset="0"/>
              <a:buChar char="•"/>
            </a:pPr>
            <a:r>
              <a:rPr lang="fr-FR" sz="1000" b="0" dirty="0" smtClean="0">
                <a:solidFill>
                  <a:srgbClr val="231F20"/>
                </a:solidFill>
                <a:latin typeface="Calibri" panose="020F0502020204030204" pitchFamily="34" charset="0"/>
                <a:cs typeface="Avenir LT Std 35 Light"/>
              </a:rPr>
              <a:t>Exiger un traitement égal à service égal pour les  femmes et les hommes ;</a:t>
            </a:r>
            <a:endParaRPr lang="fr-FR" sz="1000" dirty="0" smtClean="0">
              <a:latin typeface="Calibri" panose="020F0502020204030204" pitchFamily="34" charset="0"/>
              <a:cs typeface="Avenir LT Std 35 Light"/>
            </a:endParaRPr>
          </a:p>
          <a:p>
            <a:pPr marL="171450" marR="168910" algn="just">
              <a:buFont typeface="Arial" panose="020B0604020202020204" pitchFamily="34" charset="0"/>
              <a:buChar char="•"/>
            </a:pPr>
            <a:r>
              <a:rPr lang="fr-FR" sz="1000" b="0" dirty="0" smtClean="0">
                <a:solidFill>
                  <a:srgbClr val="231F20"/>
                </a:solidFill>
                <a:latin typeface="Calibri" panose="020F0502020204030204" pitchFamily="34" charset="0"/>
                <a:cs typeface="Avenir LT Std 35 Light"/>
              </a:rPr>
              <a:t>Défendre le statut de la fonction publique garant  de l’égalité de traitement de tous les usagers ;</a:t>
            </a:r>
            <a:endParaRPr lang="fr-FR" sz="1000" dirty="0" smtClean="0">
              <a:latin typeface="Calibri" panose="020F0502020204030204" pitchFamily="34" charset="0"/>
              <a:cs typeface="Avenir LT Std 35 Light"/>
            </a:endParaRPr>
          </a:p>
          <a:p>
            <a:pPr marL="171450" marR="5080" algn="just">
              <a:buFont typeface="Arial" panose="020B0604020202020204" pitchFamily="34" charset="0"/>
              <a:buChar char="•"/>
              <a:tabLst>
                <a:tab pos="180975" algn="l"/>
              </a:tabLst>
            </a:pPr>
            <a:r>
              <a:rPr lang="fr-FR" sz="1000" b="0" dirty="0" smtClean="0">
                <a:solidFill>
                  <a:srgbClr val="231F20"/>
                </a:solidFill>
                <a:latin typeface="Calibri" panose="020F0502020204030204" pitchFamily="34" charset="0"/>
                <a:cs typeface="Avenir LT Std 35 Light"/>
              </a:rPr>
              <a:t>La mise en œuvre de l’égalité professionnelle entre  les femmes et les hommes : à travail de valeur égale,  salaire/traitement égal.</a:t>
            </a:r>
            <a:endParaRPr lang="fr-FR" sz="1000" dirty="0" smtClean="0">
              <a:latin typeface="Calibri" panose="020F0502020204030204" pitchFamily="34" charset="0"/>
              <a:cs typeface="Avenir LT Std 35 Light"/>
            </a:endParaRPr>
          </a:p>
        </p:txBody>
      </p:sp>
      <p:sp>
        <p:nvSpPr>
          <p:cNvPr id="93" name="object 93"/>
          <p:cNvSpPr txBox="1"/>
          <p:nvPr>
            <p:custDataLst>
              <p:tags r:id="rId11"/>
            </p:custDataLst>
          </p:nvPr>
        </p:nvSpPr>
        <p:spPr>
          <a:xfrm>
            <a:off x="266299" y="1239337"/>
            <a:ext cx="3866063" cy="320601"/>
          </a:xfrm>
          <a:prstGeom prst="rect">
            <a:avLst/>
          </a:prstGeom>
        </p:spPr>
        <p:txBody>
          <a:bodyPr vert="horz" wrap="square" lIns="0" tIns="12700" rIns="0" bIns="0" rtlCol="0">
            <a:spAutoFit/>
          </a:bodyPr>
          <a:lstStyle/>
          <a:p>
            <a:pPr marL="12700">
              <a:lnSpc>
                <a:spcPct val="100000"/>
              </a:lnSpc>
              <a:spcBef>
                <a:spcPts val="100"/>
              </a:spcBef>
            </a:pPr>
            <a:r>
              <a:rPr lang="fr-FR" sz="2000" b="1" dirty="0" smtClean="0">
                <a:solidFill>
                  <a:srgbClr val="231F20"/>
                </a:solidFill>
                <a:cs typeface="Avenir LT Std 35 Light"/>
              </a:rPr>
              <a:t>Commission administrative</a:t>
            </a:r>
            <a:r>
              <a:rPr lang="fr-FR" sz="2000" b="1" spc="-90" dirty="0" smtClean="0">
                <a:solidFill>
                  <a:srgbClr val="231F20"/>
                </a:solidFill>
                <a:cs typeface="Avenir LT Std 35 Light"/>
              </a:rPr>
              <a:t> </a:t>
            </a:r>
            <a:r>
              <a:rPr lang="fr-FR" sz="2000" b="1" spc="-5" dirty="0" smtClean="0">
                <a:solidFill>
                  <a:srgbClr val="231F20"/>
                </a:solidFill>
                <a:cs typeface="Avenir LT Std 35 Light"/>
              </a:rPr>
              <a:t>paritaire</a:t>
            </a:r>
            <a:endParaRPr lang="fr-FR" sz="2000" b="1" dirty="0">
              <a:cs typeface="Avenir LT Std 35 Light"/>
            </a:endParaRPr>
          </a:p>
        </p:txBody>
      </p:sp>
      <p:sp>
        <p:nvSpPr>
          <p:cNvPr id="94" name="object 94"/>
          <p:cNvSpPr/>
          <p:nvPr>
            <p:custDataLst>
              <p:tags r:id="rId12"/>
            </p:custDataLst>
          </p:nvPr>
        </p:nvSpPr>
        <p:spPr>
          <a:xfrm>
            <a:off x="279000" y="1553526"/>
            <a:ext cx="3884344" cy="67206"/>
          </a:xfrm>
          <a:custGeom>
            <a:avLst/>
            <a:gdLst/>
            <a:ahLst/>
            <a:cxnLst/>
            <a:rect l="l" t="t" r="r" b="b"/>
            <a:pathLst>
              <a:path w="4026535">
                <a:moveTo>
                  <a:pt x="0" y="0"/>
                </a:moveTo>
                <a:lnTo>
                  <a:pt x="4026408" y="0"/>
                </a:lnTo>
              </a:path>
            </a:pathLst>
          </a:custGeom>
          <a:ln w="3175">
            <a:solidFill>
              <a:srgbClr val="231F20"/>
            </a:solidFill>
          </a:ln>
        </p:spPr>
        <p:txBody>
          <a:bodyPr wrap="square" lIns="0" tIns="0" rIns="0" bIns="0" rtlCol="0"/>
          <a:lstStyle/>
          <a:p>
            <a:endParaRPr lang="fr-FR" dirty="0"/>
          </a:p>
        </p:txBody>
      </p:sp>
      <p:sp>
        <p:nvSpPr>
          <p:cNvPr id="95" name="object 95"/>
          <p:cNvSpPr/>
          <p:nvPr>
            <p:custDataLst>
              <p:tags r:id="rId13"/>
            </p:custDataLst>
          </p:nvPr>
        </p:nvSpPr>
        <p:spPr>
          <a:xfrm>
            <a:off x="1300480" y="2159114"/>
            <a:ext cx="1537876" cy="154305"/>
          </a:xfrm>
          <a:custGeom>
            <a:avLst/>
            <a:gdLst/>
            <a:ahLst/>
            <a:cxnLst/>
            <a:rect l="l" t="t" r="r" b="b"/>
            <a:pathLst>
              <a:path w="1944370" h="154305">
                <a:moveTo>
                  <a:pt x="0" y="153898"/>
                </a:moveTo>
                <a:lnTo>
                  <a:pt x="1944001" y="153898"/>
                </a:lnTo>
                <a:lnTo>
                  <a:pt x="1944001" y="0"/>
                </a:lnTo>
                <a:lnTo>
                  <a:pt x="0" y="0"/>
                </a:lnTo>
                <a:lnTo>
                  <a:pt x="0" y="153898"/>
                </a:lnTo>
                <a:close/>
              </a:path>
            </a:pathLst>
          </a:custGeom>
          <a:solidFill>
            <a:srgbClr val="DA2128"/>
          </a:solidFill>
        </p:spPr>
        <p:txBody>
          <a:bodyPr wrap="square" lIns="0" tIns="0" rIns="0" bIns="0" rtlCol="0"/>
          <a:lstStyle/>
          <a:p>
            <a:endParaRPr lang="fr-FR" dirty="0"/>
          </a:p>
        </p:txBody>
      </p:sp>
      <p:sp>
        <p:nvSpPr>
          <p:cNvPr id="99" name="object 99"/>
          <p:cNvSpPr/>
          <p:nvPr>
            <p:custDataLst>
              <p:tags r:id="rId14"/>
            </p:custDataLst>
          </p:nvPr>
        </p:nvSpPr>
        <p:spPr>
          <a:xfrm>
            <a:off x="2436054" y="1607067"/>
            <a:ext cx="34925" cy="22225"/>
          </a:xfrm>
          <a:custGeom>
            <a:avLst/>
            <a:gdLst/>
            <a:ahLst/>
            <a:cxnLst/>
            <a:rect l="l" t="t" r="r" b="b"/>
            <a:pathLst>
              <a:path w="34925" h="22225">
                <a:moveTo>
                  <a:pt x="0" y="21945"/>
                </a:moveTo>
                <a:lnTo>
                  <a:pt x="13893" y="21945"/>
                </a:lnTo>
                <a:lnTo>
                  <a:pt x="34747" y="0"/>
                </a:lnTo>
                <a:lnTo>
                  <a:pt x="14643" y="0"/>
                </a:lnTo>
                <a:lnTo>
                  <a:pt x="0" y="21945"/>
                </a:lnTo>
                <a:close/>
              </a:path>
            </a:pathLst>
          </a:custGeom>
          <a:ln w="6349">
            <a:solidFill>
              <a:srgbClr val="C2272B"/>
            </a:solidFill>
          </a:ln>
        </p:spPr>
        <p:txBody>
          <a:bodyPr wrap="square" lIns="0" tIns="0" rIns="0" bIns="0" rtlCol="0"/>
          <a:lstStyle/>
          <a:p>
            <a:endParaRPr lang="fr-FR" dirty="0"/>
          </a:p>
        </p:txBody>
      </p:sp>
      <p:sp>
        <p:nvSpPr>
          <p:cNvPr id="113" name="object 113"/>
          <p:cNvSpPr txBox="1"/>
          <p:nvPr>
            <p:custDataLst>
              <p:tags r:id="rId15"/>
            </p:custDataLst>
          </p:nvPr>
        </p:nvSpPr>
        <p:spPr>
          <a:xfrm rot="15540000">
            <a:off x="4074142" y="841419"/>
            <a:ext cx="1327924" cy="228600"/>
          </a:xfrm>
          <a:prstGeom prst="rect">
            <a:avLst/>
          </a:prstGeom>
        </p:spPr>
        <p:txBody>
          <a:bodyPr vert="horz" wrap="square" lIns="0" tIns="0" rIns="0" bIns="0" rtlCol="0">
            <a:spAutoFit/>
          </a:bodyPr>
          <a:lstStyle/>
          <a:p>
            <a:pPr>
              <a:lnSpc>
                <a:spcPts val="1800"/>
              </a:lnSpc>
            </a:pPr>
            <a:r>
              <a:rPr lang="fr-FR" sz="1800" b="1" dirty="0" smtClean="0">
                <a:solidFill>
                  <a:srgbClr val="FFFFFF"/>
                </a:solidFill>
                <a:cs typeface="Avenir LT Std 65 Medium"/>
              </a:rPr>
              <a:t>C</a:t>
            </a:r>
            <a:r>
              <a:rPr lang="fr-FR" sz="1800" b="1" spc="-170" dirty="0" smtClean="0">
                <a:solidFill>
                  <a:srgbClr val="FFFFFF"/>
                </a:solidFill>
                <a:cs typeface="Avenir LT Std 65 Medium"/>
              </a:rPr>
              <a:t>A</a:t>
            </a:r>
            <a:r>
              <a:rPr lang="fr-FR" sz="1800" b="1" dirty="0" smtClean="0">
                <a:solidFill>
                  <a:srgbClr val="FFFFFF"/>
                </a:solidFill>
                <a:cs typeface="Avenir LT Std 65 Medium"/>
              </a:rPr>
              <a:t>TÉGORIE</a:t>
            </a:r>
            <a:endParaRPr lang="fr-FR" sz="1800" dirty="0">
              <a:cs typeface="Avenir LT Std 65 Medium"/>
            </a:endParaRPr>
          </a:p>
        </p:txBody>
      </p:sp>
      <p:sp>
        <p:nvSpPr>
          <p:cNvPr id="114" name="object 114"/>
          <p:cNvSpPr txBox="1"/>
          <p:nvPr>
            <p:custDataLst>
              <p:tags r:id="rId16"/>
            </p:custDataLst>
          </p:nvPr>
        </p:nvSpPr>
        <p:spPr>
          <a:xfrm rot="20940000">
            <a:off x="4773053" y="22146"/>
            <a:ext cx="2209404" cy="1854200"/>
          </a:xfrm>
          <a:prstGeom prst="rect">
            <a:avLst/>
          </a:prstGeom>
        </p:spPr>
        <p:txBody>
          <a:bodyPr vert="horz" wrap="square" lIns="0" tIns="0" rIns="0" bIns="0" rtlCol="0">
            <a:spAutoFit/>
          </a:bodyPr>
          <a:lstStyle/>
          <a:p>
            <a:pPr>
              <a:lnSpc>
                <a:spcPts val="14600"/>
              </a:lnSpc>
            </a:pPr>
            <a:r>
              <a:rPr lang="fr-FR" sz="14600" b="1" spc="-5" dirty="0" smtClean="0">
                <a:solidFill>
                  <a:srgbClr val="FFFFFF"/>
                </a:solidFill>
                <a:cs typeface="Avenir LT Std 65 Medium"/>
              </a:rPr>
              <a:t>B</a:t>
            </a:r>
            <a:endParaRPr lang="fr-FR" sz="14600" dirty="0">
              <a:cs typeface="Avenir LT Std 65 Medium"/>
            </a:endParaRPr>
          </a:p>
        </p:txBody>
      </p:sp>
      <p:sp>
        <p:nvSpPr>
          <p:cNvPr id="116" name="object 116"/>
          <p:cNvSpPr/>
          <p:nvPr>
            <p:custDataLst>
              <p:tags r:id="rId17"/>
            </p:custDataLst>
          </p:nvPr>
        </p:nvSpPr>
        <p:spPr>
          <a:xfrm>
            <a:off x="5209404" y="1337414"/>
            <a:ext cx="1671808" cy="2044700"/>
          </a:xfrm>
          <a:prstGeom prst="rect">
            <a:avLst/>
          </a:prstGeom>
          <a:blipFill>
            <a:blip r:embed="rId276" cstate="print"/>
            <a:stretch>
              <a:fillRect/>
            </a:stretch>
          </a:blipFill>
        </p:spPr>
        <p:txBody>
          <a:bodyPr wrap="square" lIns="0" tIns="0" rIns="0" bIns="0" rtlCol="0"/>
          <a:lstStyle/>
          <a:p>
            <a:endParaRPr lang="fr-FR" dirty="0"/>
          </a:p>
        </p:txBody>
      </p:sp>
      <p:sp>
        <p:nvSpPr>
          <p:cNvPr id="121" name="object 121"/>
          <p:cNvSpPr/>
          <p:nvPr>
            <p:custDataLst>
              <p:tags r:id="rId18"/>
            </p:custDataLst>
          </p:nvPr>
        </p:nvSpPr>
        <p:spPr>
          <a:xfrm>
            <a:off x="0" y="0"/>
            <a:ext cx="1152805" cy="1287513"/>
          </a:xfrm>
          <a:prstGeom prst="rect">
            <a:avLst/>
          </a:prstGeom>
          <a:blipFill>
            <a:blip r:embed="rId277" cstate="print"/>
            <a:stretch>
              <a:fillRect/>
            </a:stretch>
          </a:blipFill>
        </p:spPr>
        <p:txBody>
          <a:bodyPr wrap="square" lIns="0" tIns="0" rIns="0" bIns="0" rtlCol="0"/>
          <a:lstStyle/>
          <a:p>
            <a:endParaRPr lang="fr-FR" dirty="0"/>
          </a:p>
        </p:txBody>
      </p:sp>
      <p:sp>
        <p:nvSpPr>
          <p:cNvPr id="123" name="object 123"/>
          <p:cNvSpPr/>
          <p:nvPr>
            <p:custDataLst>
              <p:tags r:id="rId19"/>
            </p:custDataLst>
          </p:nvPr>
        </p:nvSpPr>
        <p:spPr>
          <a:xfrm>
            <a:off x="2913799" y="3863492"/>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24" name="object 124"/>
          <p:cNvSpPr/>
          <p:nvPr>
            <p:custDataLst>
              <p:tags r:id="rId20"/>
            </p:custDataLst>
          </p:nvPr>
        </p:nvSpPr>
        <p:spPr>
          <a:xfrm>
            <a:off x="2913799"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25" name="object 125"/>
          <p:cNvSpPr/>
          <p:nvPr>
            <p:custDataLst>
              <p:tags r:id="rId21"/>
            </p:custDataLst>
          </p:nvPr>
        </p:nvSpPr>
        <p:spPr>
          <a:xfrm>
            <a:off x="2930486" y="399700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126" name="object 126"/>
          <p:cNvSpPr/>
          <p:nvPr>
            <p:custDataLst>
              <p:tags r:id="rId22"/>
            </p:custDataLst>
          </p:nvPr>
        </p:nvSpPr>
        <p:spPr>
          <a:xfrm>
            <a:off x="2913799"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27" name="object 127"/>
          <p:cNvSpPr/>
          <p:nvPr>
            <p:custDataLst>
              <p:tags r:id="rId23"/>
            </p:custDataLst>
          </p:nvPr>
        </p:nvSpPr>
        <p:spPr>
          <a:xfrm>
            <a:off x="2930486" y="4430903"/>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128" name="object 128"/>
          <p:cNvSpPr/>
          <p:nvPr>
            <p:custDataLst>
              <p:tags r:id="rId24"/>
            </p:custDataLst>
          </p:nvPr>
        </p:nvSpPr>
        <p:spPr>
          <a:xfrm>
            <a:off x="2930486" y="4597793"/>
            <a:ext cx="0" cy="233679"/>
          </a:xfrm>
          <a:custGeom>
            <a:avLst/>
            <a:gdLst/>
            <a:ahLst/>
            <a:cxnLst/>
            <a:rect l="l" t="t" r="r" b="b"/>
            <a:pathLst>
              <a:path h="233679">
                <a:moveTo>
                  <a:pt x="0" y="0"/>
                </a:moveTo>
                <a:lnTo>
                  <a:pt x="0" y="233641"/>
                </a:lnTo>
              </a:path>
            </a:pathLst>
          </a:custGeom>
          <a:ln w="33375">
            <a:solidFill>
              <a:srgbClr val="FFFFFF"/>
            </a:solidFill>
          </a:ln>
        </p:spPr>
        <p:txBody>
          <a:bodyPr wrap="square" lIns="0" tIns="0" rIns="0" bIns="0" rtlCol="0"/>
          <a:lstStyle/>
          <a:p>
            <a:endParaRPr lang="fr-FR" dirty="0"/>
          </a:p>
        </p:txBody>
      </p:sp>
      <p:sp>
        <p:nvSpPr>
          <p:cNvPr id="129" name="object 129"/>
          <p:cNvSpPr/>
          <p:nvPr>
            <p:custDataLst>
              <p:tags r:id="rId25"/>
            </p:custDataLst>
          </p:nvPr>
        </p:nvSpPr>
        <p:spPr>
          <a:xfrm>
            <a:off x="2947174"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30" name="object 130"/>
          <p:cNvSpPr/>
          <p:nvPr>
            <p:custDataLst>
              <p:tags r:id="rId26"/>
            </p:custDataLst>
          </p:nvPr>
        </p:nvSpPr>
        <p:spPr>
          <a:xfrm>
            <a:off x="2947174"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31" name="object 131"/>
          <p:cNvSpPr/>
          <p:nvPr>
            <p:custDataLst>
              <p:tags r:id="rId27"/>
            </p:custDataLst>
          </p:nvPr>
        </p:nvSpPr>
        <p:spPr>
          <a:xfrm>
            <a:off x="2930486" y="4163885"/>
            <a:ext cx="0" cy="668020"/>
          </a:xfrm>
          <a:custGeom>
            <a:avLst/>
            <a:gdLst/>
            <a:ahLst/>
            <a:cxnLst/>
            <a:rect l="l" t="t" r="r" b="b"/>
            <a:pathLst>
              <a:path h="668020">
                <a:moveTo>
                  <a:pt x="0" y="0"/>
                </a:moveTo>
                <a:lnTo>
                  <a:pt x="0" y="667550"/>
                </a:lnTo>
              </a:path>
            </a:pathLst>
          </a:custGeom>
          <a:ln w="33375">
            <a:solidFill>
              <a:srgbClr val="FFFFFF"/>
            </a:solidFill>
          </a:ln>
        </p:spPr>
        <p:txBody>
          <a:bodyPr wrap="square" lIns="0" tIns="0" rIns="0" bIns="0" rtlCol="0"/>
          <a:lstStyle/>
          <a:p>
            <a:endParaRPr lang="fr-FR" dirty="0"/>
          </a:p>
        </p:txBody>
      </p:sp>
      <p:sp>
        <p:nvSpPr>
          <p:cNvPr id="132" name="object 132"/>
          <p:cNvSpPr/>
          <p:nvPr>
            <p:custDataLst>
              <p:tags r:id="rId28"/>
            </p:custDataLst>
          </p:nvPr>
        </p:nvSpPr>
        <p:spPr>
          <a:xfrm>
            <a:off x="2947174"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33" name="object 133"/>
          <p:cNvSpPr/>
          <p:nvPr>
            <p:custDataLst>
              <p:tags r:id="rId29"/>
            </p:custDataLst>
          </p:nvPr>
        </p:nvSpPr>
        <p:spPr>
          <a:xfrm>
            <a:off x="2947174"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34" name="object 134"/>
          <p:cNvSpPr/>
          <p:nvPr>
            <p:custDataLst>
              <p:tags r:id="rId30"/>
            </p:custDataLst>
          </p:nvPr>
        </p:nvSpPr>
        <p:spPr>
          <a:xfrm>
            <a:off x="2980550"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35" name="object 135"/>
          <p:cNvSpPr/>
          <p:nvPr>
            <p:custDataLst>
              <p:tags r:id="rId31"/>
            </p:custDataLst>
          </p:nvPr>
        </p:nvSpPr>
        <p:spPr>
          <a:xfrm>
            <a:off x="2980550"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36" name="object 136"/>
          <p:cNvSpPr/>
          <p:nvPr>
            <p:custDataLst>
              <p:tags r:id="rId32"/>
            </p:custDataLst>
          </p:nvPr>
        </p:nvSpPr>
        <p:spPr>
          <a:xfrm>
            <a:off x="2980550" y="399700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37" name="object 137"/>
          <p:cNvSpPr/>
          <p:nvPr>
            <p:custDataLst>
              <p:tags r:id="rId33"/>
            </p:custDataLst>
          </p:nvPr>
        </p:nvSpPr>
        <p:spPr>
          <a:xfrm>
            <a:off x="2980550"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38" name="object 138"/>
          <p:cNvSpPr/>
          <p:nvPr>
            <p:custDataLst>
              <p:tags r:id="rId34"/>
            </p:custDataLst>
          </p:nvPr>
        </p:nvSpPr>
        <p:spPr>
          <a:xfrm>
            <a:off x="2980550"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39" name="object 139"/>
          <p:cNvSpPr/>
          <p:nvPr>
            <p:custDataLst>
              <p:tags r:id="rId35"/>
            </p:custDataLst>
          </p:nvPr>
        </p:nvSpPr>
        <p:spPr>
          <a:xfrm>
            <a:off x="2997238" y="4230636"/>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140" name="object 140"/>
          <p:cNvSpPr/>
          <p:nvPr>
            <p:custDataLst>
              <p:tags r:id="rId36"/>
            </p:custDataLst>
          </p:nvPr>
        </p:nvSpPr>
        <p:spPr>
          <a:xfrm>
            <a:off x="2980550" y="4364151"/>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lang="fr-FR" dirty="0"/>
          </a:p>
        </p:txBody>
      </p:sp>
      <p:sp>
        <p:nvSpPr>
          <p:cNvPr id="141" name="object 141"/>
          <p:cNvSpPr/>
          <p:nvPr>
            <p:custDataLst>
              <p:tags r:id="rId37"/>
            </p:custDataLst>
          </p:nvPr>
        </p:nvSpPr>
        <p:spPr>
          <a:xfrm>
            <a:off x="2980550" y="4497654"/>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42" name="object 142"/>
          <p:cNvSpPr/>
          <p:nvPr>
            <p:custDataLst>
              <p:tags r:id="rId38"/>
            </p:custDataLst>
          </p:nvPr>
        </p:nvSpPr>
        <p:spPr>
          <a:xfrm>
            <a:off x="2980550"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43" name="object 143"/>
          <p:cNvSpPr/>
          <p:nvPr>
            <p:custDataLst>
              <p:tags r:id="rId39"/>
            </p:custDataLst>
          </p:nvPr>
        </p:nvSpPr>
        <p:spPr>
          <a:xfrm>
            <a:off x="2980550" y="4664545"/>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lang="fr-FR" dirty="0"/>
          </a:p>
        </p:txBody>
      </p:sp>
      <p:sp>
        <p:nvSpPr>
          <p:cNvPr id="144" name="object 144"/>
          <p:cNvSpPr/>
          <p:nvPr>
            <p:custDataLst>
              <p:tags r:id="rId40"/>
            </p:custDataLst>
          </p:nvPr>
        </p:nvSpPr>
        <p:spPr>
          <a:xfrm>
            <a:off x="2980550"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45" name="object 145"/>
          <p:cNvSpPr/>
          <p:nvPr>
            <p:custDataLst>
              <p:tags r:id="rId41"/>
            </p:custDataLst>
          </p:nvPr>
        </p:nvSpPr>
        <p:spPr>
          <a:xfrm>
            <a:off x="3013925"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46" name="object 146"/>
          <p:cNvSpPr/>
          <p:nvPr>
            <p:custDataLst>
              <p:tags r:id="rId42"/>
            </p:custDataLst>
          </p:nvPr>
        </p:nvSpPr>
        <p:spPr>
          <a:xfrm>
            <a:off x="3013925"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47" name="object 147"/>
          <p:cNvSpPr/>
          <p:nvPr>
            <p:custDataLst>
              <p:tags r:id="rId43"/>
            </p:custDataLst>
          </p:nvPr>
        </p:nvSpPr>
        <p:spPr>
          <a:xfrm>
            <a:off x="3013925" y="399700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48" name="object 148"/>
          <p:cNvSpPr/>
          <p:nvPr>
            <p:custDataLst>
              <p:tags r:id="rId44"/>
            </p:custDataLst>
          </p:nvPr>
        </p:nvSpPr>
        <p:spPr>
          <a:xfrm>
            <a:off x="3013925"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49" name="object 149"/>
          <p:cNvSpPr/>
          <p:nvPr>
            <p:custDataLst>
              <p:tags r:id="rId45"/>
            </p:custDataLst>
          </p:nvPr>
        </p:nvSpPr>
        <p:spPr>
          <a:xfrm>
            <a:off x="3030613" y="4130509"/>
            <a:ext cx="0" cy="200660"/>
          </a:xfrm>
          <a:custGeom>
            <a:avLst/>
            <a:gdLst/>
            <a:ahLst/>
            <a:cxnLst/>
            <a:rect l="l" t="t" r="r" b="b"/>
            <a:pathLst>
              <a:path h="200660">
                <a:moveTo>
                  <a:pt x="0" y="0"/>
                </a:moveTo>
                <a:lnTo>
                  <a:pt x="0" y="200266"/>
                </a:lnTo>
              </a:path>
            </a:pathLst>
          </a:custGeom>
          <a:ln w="33375">
            <a:solidFill>
              <a:srgbClr val="FFFFFF"/>
            </a:solidFill>
          </a:ln>
        </p:spPr>
        <p:txBody>
          <a:bodyPr wrap="square" lIns="0" tIns="0" rIns="0" bIns="0" rtlCol="0"/>
          <a:lstStyle/>
          <a:p>
            <a:endParaRPr lang="fr-FR" dirty="0"/>
          </a:p>
        </p:txBody>
      </p:sp>
      <p:sp>
        <p:nvSpPr>
          <p:cNvPr id="150" name="object 150"/>
          <p:cNvSpPr/>
          <p:nvPr>
            <p:custDataLst>
              <p:tags r:id="rId46"/>
            </p:custDataLst>
          </p:nvPr>
        </p:nvSpPr>
        <p:spPr>
          <a:xfrm>
            <a:off x="3013925" y="4364151"/>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lang="fr-FR" dirty="0"/>
          </a:p>
        </p:txBody>
      </p:sp>
      <p:sp>
        <p:nvSpPr>
          <p:cNvPr id="151" name="object 151"/>
          <p:cNvSpPr/>
          <p:nvPr>
            <p:custDataLst>
              <p:tags r:id="rId47"/>
            </p:custDataLst>
          </p:nvPr>
        </p:nvSpPr>
        <p:spPr>
          <a:xfrm>
            <a:off x="3013925" y="4497654"/>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52" name="object 152"/>
          <p:cNvSpPr/>
          <p:nvPr>
            <p:custDataLst>
              <p:tags r:id="rId48"/>
            </p:custDataLst>
          </p:nvPr>
        </p:nvSpPr>
        <p:spPr>
          <a:xfrm>
            <a:off x="3013925"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53" name="object 153"/>
          <p:cNvSpPr/>
          <p:nvPr>
            <p:custDataLst>
              <p:tags r:id="rId49"/>
            </p:custDataLst>
          </p:nvPr>
        </p:nvSpPr>
        <p:spPr>
          <a:xfrm>
            <a:off x="3013925" y="4664545"/>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lang="fr-FR" dirty="0"/>
          </a:p>
        </p:txBody>
      </p:sp>
      <p:sp>
        <p:nvSpPr>
          <p:cNvPr id="154" name="object 154"/>
          <p:cNvSpPr/>
          <p:nvPr>
            <p:custDataLst>
              <p:tags r:id="rId50"/>
            </p:custDataLst>
          </p:nvPr>
        </p:nvSpPr>
        <p:spPr>
          <a:xfrm>
            <a:off x="3013925"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55" name="object 155"/>
          <p:cNvSpPr/>
          <p:nvPr>
            <p:custDataLst>
              <p:tags r:id="rId51"/>
            </p:custDataLst>
          </p:nvPr>
        </p:nvSpPr>
        <p:spPr>
          <a:xfrm>
            <a:off x="3047314"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56" name="object 156"/>
          <p:cNvSpPr/>
          <p:nvPr>
            <p:custDataLst>
              <p:tags r:id="rId52"/>
            </p:custDataLst>
          </p:nvPr>
        </p:nvSpPr>
        <p:spPr>
          <a:xfrm>
            <a:off x="3047314"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57" name="object 157"/>
          <p:cNvSpPr/>
          <p:nvPr>
            <p:custDataLst>
              <p:tags r:id="rId53"/>
            </p:custDataLst>
          </p:nvPr>
        </p:nvSpPr>
        <p:spPr>
          <a:xfrm>
            <a:off x="3047314" y="399700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58" name="object 158"/>
          <p:cNvSpPr/>
          <p:nvPr>
            <p:custDataLst>
              <p:tags r:id="rId54"/>
            </p:custDataLst>
          </p:nvPr>
        </p:nvSpPr>
        <p:spPr>
          <a:xfrm>
            <a:off x="3047314"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59" name="object 159"/>
          <p:cNvSpPr/>
          <p:nvPr>
            <p:custDataLst>
              <p:tags r:id="rId55"/>
            </p:custDataLst>
          </p:nvPr>
        </p:nvSpPr>
        <p:spPr>
          <a:xfrm>
            <a:off x="3047314"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60" name="object 160"/>
          <p:cNvSpPr/>
          <p:nvPr>
            <p:custDataLst>
              <p:tags r:id="rId56"/>
            </p:custDataLst>
          </p:nvPr>
        </p:nvSpPr>
        <p:spPr>
          <a:xfrm>
            <a:off x="3064001" y="4264012"/>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161" name="object 161"/>
          <p:cNvSpPr/>
          <p:nvPr>
            <p:custDataLst>
              <p:tags r:id="rId57"/>
            </p:custDataLst>
          </p:nvPr>
        </p:nvSpPr>
        <p:spPr>
          <a:xfrm>
            <a:off x="3047314" y="439752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62" name="object 162"/>
          <p:cNvSpPr/>
          <p:nvPr>
            <p:custDataLst>
              <p:tags r:id="rId58"/>
            </p:custDataLst>
          </p:nvPr>
        </p:nvSpPr>
        <p:spPr>
          <a:xfrm>
            <a:off x="3047314" y="4531030"/>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63" name="object 163"/>
          <p:cNvSpPr/>
          <p:nvPr>
            <p:custDataLst>
              <p:tags r:id="rId59"/>
            </p:custDataLst>
          </p:nvPr>
        </p:nvSpPr>
        <p:spPr>
          <a:xfrm>
            <a:off x="3047314"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64" name="object 164"/>
          <p:cNvSpPr/>
          <p:nvPr>
            <p:custDataLst>
              <p:tags r:id="rId60"/>
            </p:custDataLst>
          </p:nvPr>
        </p:nvSpPr>
        <p:spPr>
          <a:xfrm>
            <a:off x="3047314" y="4664545"/>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lang="fr-FR" dirty="0"/>
          </a:p>
        </p:txBody>
      </p:sp>
      <p:sp>
        <p:nvSpPr>
          <p:cNvPr id="165" name="object 165"/>
          <p:cNvSpPr/>
          <p:nvPr>
            <p:custDataLst>
              <p:tags r:id="rId61"/>
            </p:custDataLst>
          </p:nvPr>
        </p:nvSpPr>
        <p:spPr>
          <a:xfrm>
            <a:off x="3047314"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66" name="object 166"/>
          <p:cNvSpPr/>
          <p:nvPr>
            <p:custDataLst>
              <p:tags r:id="rId62"/>
            </p:custDataLst>
          </p:nvPr>
        </p:nvSpPr>
        <p:spPr>
          <a:xfrm>
            <a:off x="3080689"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67" name="object 167"/>
          <p:cNvSpPr/>
          <p:nvPr>
            <p:custDataLst>
              <p:tags r:id="rId63"/>
            </p:custDataLst>
          </p:nvPr>
        </p:nvSpPr>
        <p:spPr>
          <a:xfrm>
            <a:off x="3080689"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68" name="object 168"/>
          <p:cNvSpPr/>
          <p:nvPr>
            <p:custDataLst>
              <p:tags r:id="rId64"/>
            </p:custDataLst>
          </p:nvPr>
        </p:nvSpPr>
        <p:spPr>
          <a:xfrm>
            <a:off x="3080689"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69" name="object 169"/>
          <p:cNvSpPr/>
          <p:nvPr>
            <p:custDataLst>
              <p:tags r:id="rId65"/>
            </p:custDataLst>
          </p:nvPr>
        </p:nvSpPr>
        <p:spPr>
          <a:xfrm>
            <a:off x="3080689" y="4197261"/>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70" name="object 170"/>
          <p:cNvSpPr/>
          <p:nvPr>
            <p:custDataLst>
              <p:tags r:id="rId66"/>
            </p:custDataLst>
          </p:nvPr>
        </p:nvSpPr>
        <p:spPr>
          <a:xfrm>
            <a:off x="3080689" y="4430903"/>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71" name="object 171"/>
          <p:cNvSpPr/>
          <p:nvPr>
            <p:custDataLst>
              <p:tags r:id="rId67"/>
            </p:custDataLst>
          </p:nvPr>
        </p:nvSpPr>
        <p:spPr>
          <a:xfrm>
            <a:off x="3080689" y="4531030"/>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72" name="object 172"/>
          <p:cNvSpPr/>
          <p:nvPr>
            <p:custDataLst>
              <p:tags r:id="rId68"/>
            </p:custDataLst>
          </p:nvPr>
        </p:nvSpPr>
        <p:spPr>
          <a:xfrm>
            <a:off x="3080689"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73" name="object 173"/>
          <p:cNvSpPr/>
          <p:nvPr>
            <p:custDataLst>
              <p:tags r:id="rId69"/>
            </p:custDataLst>
          </p:nvPr>
        </p:nvSpPr>
        <p:spPr>
          <a:xfrm>
            <a:off x="3080689"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74" name="object 174"/>
          <p:cNvSpPr/>
          <p:nvPr>
            <p:custDataLst>
              <p:tags r:id="rId70"/>
            </p:custDataLst>
          </p:nvPr>
        </p:nvSpPr>
        <p:spPr>
          <a:xfrm>
            <a:off x="3114065" y="3863492"/>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75" name="object 175"/>
          <p:cNvSpPr/>
          <p:nvPr>
            <p:custDataLst>
              <p:tags r:id="rId71"/>
            </p:custDataLst>
          </p:nvPr>
        </p:nvSpPr>
        <p:spPr>
          <a:xfrm>
            <a:off x="3114065"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76" name="object 176"/>
          <p:cNvSpPr/>
          <p:nvPr>
            <p:custDataLst>
              <p:tags r:id="rId72"/>
            </p:custDataLst>
          </p:nvPr>
        </p:nvSpPr>
        <p:spPr>
          <a:xfrm>
            <a:off x="3130753" y="399700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177" name="object 177"/>
          <p:cNvSpPr/>
          <p:nvPr>
            <p:custDataLst>
              <p:tags r:id="rId73"/>
            </p:custDataLst>
          </p:nvPr>
        </p:nvSpPr>
        <p:spPr>
          <a:xfrm>
            <a:off x="3114065"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78" name="object 178"/>
          <p:cNvSpPr/>
          <p:nvPr>
            <p:custDataLst>
              <p:tags r:id="rId74"/>
            </p:custDataLst>
          </p:nvPr>
        </p:nvSpPr>
        <p:spPr>
          <a:xfrm>
            <a:off x="3114065" y="4197261"/>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79" name="object 179"/>
          <p:cNvSpPr/>
          <p:nvPr>
            <p:custDataLst>
              <p:tags r:id="rId75"/>
            </p:custDataLst>
          </p:nvPr>
        </p:nvSpPr>
        <p:spPr>
          <a:xfrm>
            <a:off x="3114065" y="426401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80" name="object 180"/>
          <p:cNvSpPr/>
          <p:nvPr>
            <p:custDataLst>
              <p:tags r:id="rId76"/>
            </p:custDataLst>
          </p:nvPr>
        </p:nvSpPr>
        <p:spPr>
          <a:xfrm>
            <a:off x="3114065" y="4330776"/>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81" name="object 181"/>
          <p:cNvSpPr/>
          <p:nvPr>
            <p:custDataLst>
              <p:tags r:id="rId77"/>
            </p:custDataLst>
          </p:nvPr>
        </p:nvSpPr>
        <p:spPr>
          <a:xfrm>
            <a:off x="3114065" y="439752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82" name="object 182"/>
          <p:cNvSpPr/>
          <p:nvPr>
            <p:custDataLst>
              <p:tags r:id="rId78"/>
            </p:custDataLst>
          </p:nvPr>
        </p:nvSpPr>
        <p:spPr>
          <a:xfrm>
            <a:off x="3114065" y="446427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83" name="object 183"/>
          <p:cNvSpPr/>
          <p:nvPr>
            <p:custDataLst>
              <p:tags r:id="rId79"/>
            </p:custDataLst>
          </p:nvPr>
        </p:nvSpPr>
        <p:spPr>
          <a:xfrm>
            <a:off x="3114065" y="4531030"/>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84" name="object 184"/>
          <p:cNvSpPr/>
          <p:nvPr>
            <p:custDataLst>
              <p:tags r:id="rId80"/>
            </p:custDataLst>
          </p:nvPr>
        </p:nvSpPr>
        <p:spPr>
          <a:xfrm>
            <a:off x="3130753" y="4597793"/>
            <a:ext cx="0" cy="233679"/>
          </a:xfrm>
          <a:custGeom>
            <a:avLst/>
            <a:gdLst/>
            <a:ahLst/>
            <a:cxnLst/>
            <a:rect l="l" t="t" r="r" b="b"/>
            <a:pathLst>
              <a:path h="233679">
                <a:moveTo>
                  <a:pt x="0" y="0"/>
                </a:moveTo>
                <a:lnTo>
                  <a:pt x="0" y="233641"/>
                </a:lnTo>
              </a:path>
            </a:pathLst>
          </a:custGeom>
          <a:ln w="33375">
            <a:solidFill>
              <a:srgbClr val="FFFFFF"/>
            </a:solidFill>
          </a:ln>
        </p:spPr>
        <p:txBody>
          <a:bodyPr wrap="square" lIns="0" tIns="0" rIns="0" bIns="0" rtlCol="0"/>
          <a:lstStyle/>
          <a:p>
            <a:endParaRPr lang="fr-FR" dirty="0"/>
          </a:p>
        </p:txBody>
      </p:sp>
      <p:sp>
        <p:nvSpPr>
          <p:cNvPr id="185" name="object 185"/>
          <p:cNvSpPr/>
          <p:nvPr>
            <p:custDataLst>
              <p:tags r:id="rId81"/>
            </p:custDataLst>
          </p:nvPr>
        </p:nvSpPr>
        <p:spPr>
          <a:xfrm>
            <a:off x="3164128" y="4197261"/>
            <a:ext cx="0" cy="233679"/>
          </a:xfrm>
          <a:custGeom>
            <a:avLst/>
            <a:gdLst/>
            <a:ahLst/>
            <a:cxnLst/>
            <a:rect l="l" t="t" r="r" b="b"/>
            <a:pathLst>
              <a:path h="233679">
                <a:moveTo>
                  <a:pt x="0" y="0"/>
                </a:moveTo>
                <a:lnTo>
                  <a:pt x="0" y="233641"/>
                </a:lnTo>
              </a:path>
            </a:pathLst>
          </a:custGeom>
          <a:ln w="33375">
            <a:solidFill>
              <a:srgbClr val="FFFFFF"/>
            </a:solidFill>
          </a:ln>
        </p:spPr>
        <p:txBody>
          <a:bodyPr wrap="square" lIns="0" tIns="0" rIns="0" bIns="0" rtlCol="0"/>
          <a:lstStyle/>
          <a:p>
            <a:endParaRPr lang="fr-FR" dirty="0"/>
          </a:p>
        </p:txBody>
      </p:sp>
      <p:sp>
        <p:nvSpPr>
          <p:cNvPr id="186" name="object 186"/>
          <p:cNvSpPr/>
          <p:nvPr>
            <p:custDataLst>
              <p:tags r:id="rId82"/>
            </p:custDataLst>
          </p:nvPr>
        </p:nvSpPr>
        <p:spPr>
          <a:xfrm>
            <a:off x="3147441" y="4497654"/>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87" name="object 187"/>
          <p:cNvSpPr/>
          <p:nvPr>
            <p:custDataLst>
              <p:tags r:id="rId83"/>
            </p:custDataLst>
          </p:nvPr>
        </p:nvSpPr>
        <p:spPr>
          <a:xfrm>
            <a:off x="3180816"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88" name="object 188"/>
          <p:cNvSpPr/>
          <p:nvPr>
            <p:custDataLst>
              <p:tags r:id="rId84"/>
            </p:custDataLst>
          </p:nvPr>
        </p:nvSpPr>
        <p:spPr>
          <a:xfrm>
            <a:off x="3197504" y="3997007"/>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189" name="object 189"/>
          <p:cNvSpPr/>
          <p:nvPr>
            <p:custDataLst>
              <p:tags r:id="rId85"/>
            </p:custDataLst>
          </p:nvPr>
        </p:nvSpPr>
        <p:spPr>
          <a:xfrm>
            <a:off x="3180816" y="4197261"/>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90" name="object 190"/>
          <p:cNvSpPr/>
          <p:nvPr>
            <p:custDataLst>
              <p:tags r:id="rId86"/>
            </p:custDataLst>
          </p:nvPr>
        </p:nvSpPr>
        <p:spPr>
          <a:xfrm>
            <a:off x="3180816" y="4330776"/>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91" name="object 191"/>
          <p:cNvSpPr/>
          <p:nvPr>
            <p:custDataLst>
              <p:tags r:id="rId87"/>
            </p:custDataLst>
          </p:nvPr>
        </p:nvSpPr>
        <p:spPr>
          <a:xfrm>
            <a:off x="3180816" y="4464278"/>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92" name="object 192"/>
          <p:cNvSpPr/>
          <p:nvPr>
            <p:custDataLst>
              <p:tags r:id="rId88"/>
            </p:custDataLst>
          </p:nvPr>
        </p:nvSpPr>
        <p:spPr>
          <a:xfrm>
            <a:off x="3180816" y="4564405"/>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93" name="object 193"/>
          <p:cNvSpPr/>
          <p:nvPr>
            <p:custDataLst>
              <p:tags r:id="rId89"/>
            </p:custDataLst>
          </p:nvPr>
        </p:nvSpPr>
        <p:spPr>
          <a:xfrm>
            <a:off x="3197504" y="4631169"/>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194" name="object 194"/>
          <p:cNvSpPr/>
          <p:nvPr>
            <p:custDataLst>
              <p:tags r:id="rId90"/>
            </p:custDataLst>
          </p:nvPr>
        </p:nvSpPr>
        <p:spPr>
          <a:xfrm>
            <a:off x="3180816"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95" name="object 195"/>
          <p:cNvSpPr/>
          <p:nvPr>
            <p:custDataLst>
              <p:tags r:id="rId91"/>
            </p:custDataLst>
          </p:nvPr>
        </p:nvSpPr>
        <p:spPr>
          <a:xfrm>
            <a:off x="3214192" y="389686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96" name="object 196"/>
          <p:cNvSpPr/>
          <p:nvPr>
            <p:custDataLst>
              <p:tags r:id="rId92"/>
            </p:custDataLst>
          </p:nvPr>
        </p:nvSpPr>
        <p:spPr>
          <a:xfrm>
            <a:off x="3214192" y="3930256"/>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197" name="object 197"/>
          <p:cNvSpPr/>
          <p:nvPr>
            <p:custDataLst>
              <p:tags r:id="rId93"/>
            </p:custDataLst>
          </p:nvPr>
        </p:nvSpPr>
        <p:spPr>
          <a:xfrm>
            <a:off x="3214192" y="3997007"/>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98" name="object 198"/>
          <p:cNvSpPr/>
          <p:nvPr>
            <p:custDataLst>
              <p:tags r:id="rId94"/>
            </p:custDataLst>
          </p:nvPr>
        </p:nvSpPr>
        <p:spPr>
          <a:xfrm>
            <a:off x="3214192" y="4097134"/>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199" name="object 199"/>
          <p:cNvSpPr/>
          <p:nvPr>
            <p:custDataLst>
              <p:tags r:id="rId95"/>
            </p:custDataLst>
          </p:nvPr>
        </p:nvSpPr>
        <p:spPr>
          <a:xfrm>
            <a:off x="3230879" y="4230636"/>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200" name="object 200"/>
          <p:cNvSpPr/>
          <p:nvPr>
            <p:custDataLst>
              <p:tags r:id="rId96"/>
            </p:custDataLst>
          </p:nvPr>
        </p:nvSpPr>
        <p:spPr>
          <a:xfrm>
            <a:off x="3214192" y="439752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01" name="object 201"/>
          <p:cNvSpPr/>
          <p:nvPr>
            <p:custDataLst>
              <p:tags r:id="rId97"/>
            </p:custDataLst>
          </p:nvPr>
        </p:nvSpPr>
        <p:spPr>
          <a:xfrm>
            <a:off x="3230879" y="4464278"/>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202" name="object 202"/>
          <p:cNvSpPr/>
          <p:nvPr>
            <p:custDataLst>
              <p:tags r:id="rId98"/>
            </p:custDataLst>
          </p:nvPr>
        </p:nvSpPr>
        <p:spPr>
          <a:xfrm>
            <a:off x="3230879" y="4664545"/>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203" name="object 203"/>
          <p:cNvSpPr/>
          <p:nvPr>
            <p:custDataLst>
              <p:tags r:id="rId99"/>
            </p:custDataLst>
          </p:nvPr>
        </p:nvSpPr>
        <p:spPr>
          <a:xfrm>
            <a:off x="3247567" y="389686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04" name="object 204"/>
          <p:cNvSpPr/>
          <p:nvPr>
            <p:custDataLst>
              <p:tags r:id="rId100"/>
            </p:custDataLst>
          </p:nvPr>
        </p:nvSpPr>
        <p:spPr>
          <a:xfrm>
            <a:off x="3247567"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05" name="object 205"/>
          <p:cNvSpPr/>
          <p:nvPr>
            <p:custDataLst>
              <p:tags r:id="rId101"/>
            </p:custDataLst>
          </p:nvPr>
        </p:nvSpPr>
        <p:spPr>
          <a:xfrm>
            <a:off x="3247567"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06" name="object 206"/>
          <p:cNvSpPr/>
          <p:nvPr>
            <p:custDataLst>
              <p:tags r:id="rId102"/>
            </p:custDataLst>
          </p:nvPr>
        </p:nvSpPr>
        <p:spPr>
          <a:xfrm>
            <a:off x="3247567" y="4163885"/>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07" name="object 207"/>
          <p:cNvSpPr/>
          <p:nvPr>
            <p:custDataLst>
              <p:tags r:id="rId103"/>
            </p:custDataLst>
          </p:nvPr>
        </p:nvSpPr>
        <p:spPr>
          <a:xfrm>
            <a:off x="3247567" y="433077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08" name="object 208"/>
          <p:cNvSpPr/>
          <p:nvPr>
            <p:custDataLst>
              <p:tags r:id="rId104"/>
            </p:custDataLst>
          </p:nvPr>
        </p:nvSpPr>
        <p:spPr>
          <a:xfrm>
            <a:off x="3247567" y="4430903"/>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09" name="object 209"/>
          <p:cNvSpPr/>
          <p:nvPr>
            <p:custDataLst>
              <p:tags r:id="rId105"/>
            </p:custDataLst>
          </p:nvPr>
        </p:nvSpPr>
        <p:spPr>
          <a:xfrm>
            <a:off x="3264255" y="4597793"/>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210" name="object 210"/>
          <p:cNvSpPr/>
          <p:nvPr>
            <p:custDataLst>
              <p:tags r:id="rId106"/>
            </p:custDataLst>
          </p:nvPr>
        </p:nvSpPr>
        <p:spPr>
          <a:xfrm>
            <a:off x="3247567" y="4764671"/>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11" name="object 211"/>
          <p:cNvSpPr/>
          <p:nvPr>
            <p:custDataLst>
              <p:tags r:id="rId107"/>
            </p:custDataLst>
          </p:nvPr>
        </p:nvSpPr>
        <p:spPr>
          <a:xfrm>
            <a:off x="3280943"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12" name="object 212"/>
          <p:cNvSpPr/>
          <p:nvPr>
            <p:custDataLst>
              <p:tags r:id="rId108"/>
            </p:custDataLst>
          </p:nvPr>
        </p:nvSpPr>
        <p:spPr>
          <a:xfrm>
            <a:off x="3280943"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13" name="object 213"/>
          <p:cNvSpPr/>
          <p:nvPr>
            <p:custDataLst>
              <p:tags r:id="rId109"/>
            </p:custDataLst>
          </p:nvPr>
        </p:nvSpPr>
        <p:spPr>
          <a:xfrm>
            <a:off x="3280943" y="4097134"/>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14" name="object 214"/>
          <p:cNvSpPr/>
          <p:nvPr>
            <p:custDataLst>
              <p:tags r:id="rId110"/>
            </p:custDataLst>
          </p:nvPr>
        </p:nvSpPr>
        <p:spPr>
          <a:xfrm>
            <a:off x="3280943" y="4163885"/>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15" name="object 215"/>
          <p:cNvSpPr/>
          <p:nvPr>
            <p:custDataLst>
              <p:tags r:id="rId111"/>
            </p:custDataLst>
          </p:nvPr>
        </p:nvSpPr>
        <p:spPr>
          <a:xfrm>
            <a:off x="3280943" y="4264012"/>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16" name="object 216"/>
          <p:cNvSpPr/>
          <p:nvPr>
            <p:custDataLst>
              <p:tags r:id="rId112"/>
            </p:custDataLst>
          </p:nvPr>
        </p:nvSpPr>
        <p:spPr>
          <a:xfrm>
            <a:off x="3297631" y="4364151"/>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217" name="object 217"/>
          <p:cNvSpPr/>
          <p:nvPr>
            <p:custDataLst>
              <p:tags r:id="rId113"/>
            </p:custDataLst>
          </p:nvPr>
        </p:nvSpPr>
        <p:spPr>
          <a:xfrm>
            <a:off x="3280943"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18" name="object 218"/>
          <p:cNvSpPr/>
          <p:nvPr>
            <p:custDataLst>
              <p:tags r:id="rId114"/>
            </p:custDataLst>
          </p:nvPr>
        </p:nvSpPr>
        <p:spPr>
          <a:xfrm>
            <a:off x="3280943" y="459779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19" name="object 219"/>
          <p:cNvSpPr/>
          <p:nvPr>
            <p:custDataLst>
              <p:tags r:id="rId115"/>
            </p:custDataLst>
          </p:nvPr>
        </p:nvSpPr>
        <p:spPr>
          <a:xfrm>
            <a:off x="3280943" y="469792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20" name="object 220"/>
          <p:cNvSpPr/>
          <p:nvPr>
            <p:custDataLst>
              <p:tags r:id="rId116"/>
            </p:custDataLst>
          </p:nvPr>
        </p:nvSpPr>
        <p:spPr>
          <a:xfrm>
            <a:off x="3331019" y="3997007"/>
            <a:ext cx="0" cy="200660"/>
          </a:xfrm>
          <a:custGeom>
            <a:avLst/>
            <a:gdLst/>
            <a:ahLst/>
            <a:cxnLst/>
            <a:rect l="l" t="t" r="r" b="b"/>
            <a:pathLst>
              <a:path h="200660">
                <a:moveTo>
                  <a:pt x="0" y="0"/>
                </a:moveTo>
                <a:lnTo>
                  <a:pt x="0" y="200266"/>
                </a:lnTo>
              </a:path>
            </a:pathLst>
          </a:custGeom>
          <a:ln w="33375">
            <a:solidFill>
              <a:srgbClr val="FFFFFF"/>
            </a:solidFill>
          </a:ln>
        </p:spPr>
        <p:txBody>
          <a:bodyPr wrap="square" lIns="0" tIns="0" rIns="0" bIns="0" rtlCol="0"/>
          <a:lstStyle/>
          <a:p>
            <a:endParaRPr lang="fr-FR" dirty="0"/>
          </a:p>
        </p:txBody>
      </p:sp>
      <p:sp>
        <p:nvSpPr>
          <p:cNvPr id="221" name="object 221"/>
          <p:cNvSpPr/>
          <p:nvPr>
            <p:custDataLst>
              <p:tags r:id="rId117"/>
            </p:custDataLst>
          </p:nvPr>
        </p:nvSpPr>
        <p:spPr>
          <a:xfrm>
            <a:off x="3314331" y="423063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22" name="object 222"/>
          <p:cNvSpPr/>
          <p:nvPr>
            <p:custDataLst>
              <p:tags r:id="rId118"/>
            </p:custDataLst>
          </p:nvPr>
        </p:nvSpPr>
        <p:spPr>
          <a:xfrm>
            <a:off x="3314331" y="4297388"/>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23" name="object 223"/>
          <p:cNvSpPr/>
          <p:nvPr>
            <p:custDataLst>
              <p:tags r:id="rId119"/>
            </p:custDataLst>
          </p:nvPr>
        </p:nvSpPr>
        <p:spPr>
          <a:xfrm>
            <a:off x="3314331" y="443090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24" name="object 224"/>
          <p:cNvSpPr/>
          <p:nvPr>
            <p:custDataLst>
              <p:tags r:id="rId120"/>
            </p:custDataLst>
          </p:nvPr>
        </p:nvSpPr>
        <p:spPr>
          <a:xfrm>
            <a:off x="3331019" y="4497654"/>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225" name="object 225"/>
          <p:cNvSpPr/>
          <p:nvPr>
            <p:custDataLst>
              <p:tags r:id="rId121"/>
            </p:custDataLst>
          </p:nvPr>
        </p:nvSpPr>
        <p:spPr>
          <a:xfrm>
            <a:off x="3314331" y="463116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26" name="object 226"/>
          <p:cNvSpPr/>
          <p:nvPr>
            <p:custDataLst>
              <p:tags r:id="rId122"/>
            </p:custDataLst>
          </p:nvPr>
        </p:nvSpPr>
        <p:spPr>
          <a:xfrm>
            <a:off x="3331019" y="4731296"/>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227" name="object 227"/>
          <p:cNvSpPr/>
          <p:nvPr>
            <p:custDataLst>
              <p:tags r:id="rId123"/>
            </p:custDataLst>
          </p:nvPr>
        </p:nvSpPr>
        <p:spPr>
          <a:xfrm>
            <a:off x="3347707" y="396363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28" name="object 228"/>
          <p:cNvSpPr/>
          <p:nvPr>
            <p:custDataLst>
              <p:tags r:id="rId124"/>
            </p:custDataLst>
          </p:nvPr>
        </p:nvSpPr>
        <p:spPr>
          <a:xfrm>
            <a:off x="3347707" y="403038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29" name="object 229"/>
          <p:cNvSpPr/>
          <p:nvPr>
            <p:custDataLst>
              <p:tags r:id="rId125"/>
            </p:custDataLst>
          </p:nvPr>
        </p:nvSpPr>
        <p:spPr>
          <a:xfrm>
            <a:off x="3347707"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30" name="object 230"/>
          <p:cNvSpPr/>
          <p:nvPr>
            <p:custDataLst>
              <p:tags r:id="rId126"/>
            </p:custDataLst>
          </p:nvPr>
        </p:nvSpPr>
        <p:spPr>
          <a:xfrm>
            <a:off x="3347707" y="419726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31" name="object 231"/>
          <p:cNvSpPr/>
          <p:nvPr>
            <p:custDataLst>
              <p:tags r:id="rId127"/>
            </p:custDataLst>
          </p:nvPr>
        </p:nvSpPr>
        <p:spPr>
          <a:xfrm>
            <a:off x="3364395" y="4264012"/>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232" name="object 232"/>
          <p:cNvSpPr/>
          <p:nvPr>
            <p:custDataLst>
              <p:tags r:id="rId128"/>
            </p:custDataLst>
          </p:nvPr>
        </p:nvSpPr>
        <p:spPr>
          <a:xfrm>
            <a:off x="3347707" y="439752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33" name="object 233"/>
          <p:cNvSpPr/>
          <p:nvPr>
            <p:custDataLst>
              <p:tags r:id="rId129"/>
            </p:custDataLst>
          </p:nvPr>
        </p:nvSpPr>
        <p:spPr>
          <a:xfrm>
            <a:off x="3347707" y="446427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34" name="object 234"/>
          <p:cNvSpPr/>
          <p:nvPr>
            <p:custDataLst>
              <p:tags r:id="rId130"/>
            </p:custDataLst>
          </p:nvPr>
        </p:nvSpPr>
        <p:spPr>
          <a:xfrm>
            <a:off x="3347707"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35" name="object 235"/>
          <p:cNvSpPr/>
          <p:nvPr>
            <p:custDataLst>
              <p:tags r:id="rId131"/>
            </p:custDataLst>
          </p:nvPr>
        </p:nvSpPr>
        <p:spPr>
          <a:xfrm>
            <a:off x="3347707" y="459779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36" name="object 236"/>
          <p:cNvSpPr/>
          <p:nvPr>
            <p:custDataLst>
              <p:tags r:id="rId132"/>
            </p:custDataLst>
          </p:nvPr>
        </p:nvSpPr>
        <p:spPr>
          <a:xfrm>
            <a:off x="3347707" y="469792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37" name="object 237"/>
          <p:cNvSpPr/>
          <p:nvPr>
            <p:custDataLst>
              <p:tags r:id="rId133"/>
            </p:custDataLst>
          </p:nvPr>
        </p:nvSpPr>
        <p:spPr>
          <a:xfrm>
            <a:off x="3347707" y="4764671"/>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38" name="object 238"/>
          <p:cNvSpPr/>
          <p:nvPr>
            <p:custDataLst>
              <p:tags r:id="rId134"/>
            </p:custDataLst>
          </p:nvPr>
        </p:nvSpPr>
        <p:spPr>
          <a:xfrm>
            <a:off x="3381082"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39" name="object 239"/>
          <p:cNvSpPr/>
          <p:nvPr>
            <p:custDataLst>
              <p:tags r:id="rId135"/>
            </p:custDataLst>
          </p:nvPr>
        </p:nvSpPr>
        <p:spPr>
          <a:xfrm>
            <a:off x="3397770" y="4063758"/>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240" name="object 240"/>
          <p:cNvSpPr/>
          <p:nvPr>
            <p:custDataLst>
              <p:tags r:id="rId136"/>
            </p:custDataLst>
          </p:nvPr>
        </p:nvSpPr>
        <p:spPr>
          <a:xfrm>
            <a:off x="3381082" y="423063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41" name="object 241"/>
          <p:cNvSpPr/>
          <p:nvPr>
            <p:custDataLst>
              <p:tags r:id="rId137"/>
            </p:custDataLst>
          </p:nvPr>
        </p:nvSpPr>
        <p:spPr>
          <a:xfrm>
            <a:off x="3381082" y="433077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42" name="object 242"/>
          <p:cNvSpPr/>
          <p:nvPr>
            <p:custDataLst>
              <p:tags r:id="rId138"/>
            </p:custDataLst>
          </p:nvPr>
        </p:nvSpPr>
        <p:spPr>
          <a:xfrm>
            <a:off x="3381082" y="439752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43" name="object 243"/>
          <p:cNvSpPr/>
          <p:nvPr>
            <p:custDataLst>
              <p:tags r:id="rId139"/>
            </p:custDataLst>
          </p:nvPr>
        </p:nvSpPr>
        <p:spPr>
          <a:xfrm>
            <a:off x="3381082" y="446427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44" name="object 244"/>
          <p:cNvSpPr/>
          <p:nvPr>
            <p:custDataLst>
              <p:tags r:id="rId140"/>
            </p:custDataLst>
          </p:nvPr>
        </p:nvSpPr>
        <p:spPr>
          <a:xfrm>
            <a:off x="3381082" y="453103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45" name="object 245"/>
          <p:cNvSpPr/>
          <p:nvPr>
            <p:custDataLst>
              <p:tags r:id="rId141"/>
            </p:custDataLst>
          </p:nvPr>
        </p:nvSpPr>
        <p:spPr>
          <a:xfrm>
            <a:off x="3381082"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46" name="object 246"/>
          <p:cNvSpPr/>
          <p:nvPr>
            <p:custDataLst>
              <p:tags r:id="rId142"/>
            </p:custDataLst>
          </p:nvPr>
        </p:nvSpPr>
        <p:spPr>
          <a:xfrm>
            <a:off x="3414458" y="389686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47" name="object 247"/>
          <p:cNvSpPr/>
          <p:nvPr>
            <p:custDataLst>
              <p:tags r:id="rId143"/>
            </p:custDataLst>
          </p:nvPr>
        </p:nvSpPr>
        <p:spPr>
          <a:xfrm>
            <a:off x="3414458" y="393025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48" name="object 248"/>
          <p:cNvSpPr/>
          <p:nvPr>
            <p:custDataLst>
              <p:tags r:id="rId144"/>
            </p:custDataLst>
          </p:nvPr>
        </p:nvSpPr>
        <p:spPr>
          <a:xfrm>
            <a:off x="3414458" y="403038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49" name="object 249"/>
          <p:cNvSpPr/>
          <p:nvPr>
            <p:custDataLst>
              <p:tags r:id="rId145"/>
            </p:custDataLst>
          </p:nvPr>
        </p:nvSpPr>
        <p:spPr>
          <a:xfrm>
            <a:off x="3414458"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50" name="object 250"/>
          <p:cNvSpPr/>
          <p:nvPr>
            <p:custDataLst>
              <p:tags r:id="rId146"/>
            </p:custDataLst>
          </p:nvPr>
        </p:nvSpPr>
        <p:spPr>
          <a:xfrm>
            <a:off x="3431146" y="4197261"/>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251" name="object 251"/>
          <p:cNvSpPr/>
          <p:nvPr>
            <p:custDataLst>
              <p:tags r:id="rId147"/>
            </p:custDataLst>
          </p:nvPr>
        </p:nvSpPr>
        <p:spPr>
          <a:xfrm>
            <a:off x="3431146" y="4330776"/>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252" name="object 252"/>
          <p:cNvSpPr/>
          <p:nvPr>
            <p:custDataLst>
              <p:tags r:id="rId148"/>
            </p:custDataLst>
          </p:nvPr>
        </p:nvSpPr>
        <p:spPr>
          <a:xfrm>
            <a:off x="3414458" y="446427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53" name="object 253"/>
          <p:cNvSpPr/>
          <p:nvPr>
            <p:custDataLst>
              <p:tags r:id="rId149"/>
            </p:custDataLst>
          </p:nvPr>
        </p:nvSpPr>
        <p:spPr>
          <a:xfrm>
            <a:off x="3414458"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54" name="object 254"/>
          <p:cNvSpPr/>
          <p:nvPr>
            <p:custDataLst>
              <p:tags r:id="rId150"/>
            </p:custDataLst>
          </p:nvPr>
        </p:nvSpPr>
        <p:spPr>
          <a:xfrm>
            <a:off x="3431146" y="4597793"/>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255" name="object 255"/>
          <p:cNvSpPr/>
          <p:nvPr>
            <p:custDataLst>
              <p:tags r:id="rId151"/>
            </p:custDataLst>
          </p:nvPr>
        </p:nvSpPr>
        <p:spPr>
          <a:xfrm>
            <a:off x="3414458" y="473129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56" name="object 256"/>
          <p:cNvSpPr/>
          <p:nvPr>
            <p:custDataLst>
              <p:tags r:id="rId152"/>
            </p:custDataLst>
          </p:nvPr>
        </p:nvSpPr>
        <p:spPr>
          <a:xfrm>
            <a:off x="3414458"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57" name="object 257"/>
          <p:cNvSpPr/>
          <p:nvPr>
            <p:custDataLst>
              <p:tags r:id="rId153"/>
            </p:custDataLst>
          </p:nvPr>
        </p:nvSpPr>
        <p:spPr>
          <a:xfrm>
            <a:off x="3447834"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58" name="object 258"/>
          <p:cNvSpPr/>
          <p:nvPr>
            <p:custDataLst>
              <p:tags r:id="rId154"/>
            </p:custDataLst>
          </p:nvPr>
        </p:nvSpPr>
        <p:spPr>
          <a:xfrm>
            <a:off x="3447834" y="393025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59" name="object 259"/>
          <p:cNvSpPr/>
          <p:nvPr>
            <p:custDataLst>
              <p:tags r:id="rId155"/>
            </p:custDataLst>
          </p:nvPr>
        </p:nvSpPr>
        <p:spPr>
          <a:xfrm>
            <a:off x="3447834"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60" name="object 260"/>
          <p:cNvSpPr/>
          <p:nvPr>
            <p:custDataLst>
              <p:tags r:id="rId156"/>
            </p:custDataLst>
          </p:nvPr>
        </p:nvSpPr>
        <p:spPr>
          <a:xfrm>
            <a:off x="3447834"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61" name="object 261"/>
          <p:cNvSpPr/>
          <p:nvPr>
            <p:custDataLst>
              <p:tags r:id="rId157"/>
            </p:custDataLst>
          </p:nvPr>
        </p:nvSpPr>
        <p:spPr>
          <a:xfrm>
            <a:off x="3464521" y="4163885"/>
            <a:ext cx="0" cy="167005"/>
          </a:xfrm>
          <a:custGeom>
            <a:avLst/>
            <a:gdLst/>
            <a:ahLst/>
            <a:cxnLst/>
            <a:rect l="l" t="t" r="r" b="b"/>
            <a:pathLst>
              <a:path h="167004">
                <a:moveTo>
                  <a:pt x="0" y="0"/>
                </a:moveTo>
                <a:lnTo>
                  <a:pt x="0" y="166877"/>
                </a:lnTo>
              </a:path>
            </a:pathLst>
          </a:custGeom>
          <a:ln w="33375">
            <a:solidFill>
              <a:srgbClr val="FFFFFF"/>
            </a:solidFill>
          </a:ln>
        </p:spPr>
        <p:txBody>
          <a:bodyPr wrap="square" lIns="0" tIns="0" rIns="0" bIns="0" rtlCol="0"/>
          <a:lstStyle/>
          <a:p>
            <a:endParaRPr lang="fr-FR" dirty="0"/>
          </a:p>
        </p:txBody>
      </p:sp>
      <p:sp>
        <p:nvSpPr>
          <p:cNvPr id="262" name="object 262"/>
          <p:cNvSpPr/>
          <p:nvPr>
            <p:custDataLst>
              <p:tags r:id="rId158"/>
            </p:custDataLst>
          </p:nvPr>
        </p:nvSpPr>
        <p:spPr>
          <a:xfrm>
            <a:off x="3464521" y="439752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263" name="object 263"/>
          <p:cNvSpPr/>
          <p:nvPr>
            <p:custDataLst>
              <p:tags r:id="rId159"/>
            </p:custDataLst>
          </p:nvPr>
        </p:nvSpPr>
        <p:spPr>
          <a:xfrm>
            <a:off x="3464521" y="4531030"/>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264" name="object 264"/>
          <p:cNvSpPr/>
          <p:nvPr>
            <p:custDataLst>
              <p:tags r:id="rId160"/>
            </p:custDataLst>
          </p:nvPr>
        </p:nvSpPr>
        <p:spPr>
          <a:xfrm>
            <a:off x="3447834" y="469792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65" name="object 265"/>
          <p:cNvSpPr/>
          <p:nvPr>
            <p:custDataLst>
              <p:tags r:id="rId161"/>
            </p:custDataLst>
          </p:nvPr>
        </p:nvSpPr>
        <p:spPr>
          <a:xfrm>
            <a:off x="3481209" y="389686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66" name="object 266"/>
          <p:cNvSpPr/>
          <p:nvPr>
            <p:custDataLst>
              <p:tags r:id="rId162"/>
            </p:custDataLst>
          </p:nvPr>
        </p:nvSpPr>
        <p:spPr>
          <a:xfrm>
            <a:off x="3481209" y="396363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67" name="object 267"/>
          <p:cNvSpPr/>
          <p:nvPr>
            <p:custDataLst>
              <p:tags r:id="rId163"/>
            </p:custDataLst>
          </p:nvPr>
        </p:nvSpPr>
        <p:spPr>
          <a:xfrm>
            <a:off x="3481209"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68" name="object 268"/>
          <p:cNvSpPr/>
          <p:nvPr>
            <p:custDataLst>
              <p:tags r:id="rId164"/>
            </p:custDataLst>
          </p:nvPr>
        </p:nvSpPr>
        <p:spPr>
          <a:xfrm>
            <a:off x="3481209" y="419726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69" name="object 269"/>
          <p:cNvSpPr/>
          <p:nvPr>
            <p:custDataLst>
              <p:tags r:id="rId165"/>
            </p:custDataLst>
          </p:nvPr>
        </p:nvSpPr>
        <p:spPr>
          <a:xfrm>
            <a:off x="3481209" y="426401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0" name="object 270"/>
          <p:cNvSpPr/>
          <p:nvPr>
            <p:custDataLst>
              <p:tags r:id="rId166"/>
            </p:custDataLst>
          </p:nvPr>
        </p:nvSpPr>
        <p:spPr>
          <a:xfrm>
            <a:off x="3481209" y="439752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1" name="object 271"/>
          <p:cNvSpPr/>
          <p:nvPr>
            <p:custDataLst>
              <p:tags r:id="rId167"/>
            </p:custDataLst>
          </p:nvPr>
        </p:nvSpPr>
        <p:spPr>
          <a:xfrm>
            <a:off x="3481209" y="446427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2" name="object 272"/>
          <p:cNvSpPr/>
          <p:nvPr>
            <p:custDataLst>
              <p:tags r:id="rId168"/>
            </p:custDataLst>
          </p:nvPr>
        </p:nvSpPr>
        <p:spPr>
          <a:xfrm>
            <a:off x="3481209"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3" name="object 273"/>
          <p:cNvSpPr/>
          <p:nvPr>
            <p:custDataLst>
              <p:tags r:id="rId169"/>
            </p:custDataLst>
          </p:nvPr>
        </p:nvSpPr>
        <p:spPr>
          <a:xfrm>
            <a:off x="3481209" y="459779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4" name="object 274"/>
          <p:cNvSpPr/>
          <p:nvPr>
            <p:custDataLst>
              <p:tags r:id="rId170"/>
            </p:custDataLst>
          </p:nvPr>
        </p:nvSpPr>
        <p:spPr>
          <a:xfrm>
            <a:off x="3481209" y="4664545"/>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75" name="object 275"/>
          <p:cNvSpPr/>
          <p:nvPr>
            <p:custDataLst>
              <p:tags r:id="rId171"/>
            </p:custDataLst>
          </p:nvPr>
        </p:nvSpPr>
        <p:spPr>
          <a:xfrm>
            <a:off x="3481209"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6" name="object 276"/>
          <p:cNvSpPr/>
          <p:nvPr>
            <p:custDataLst>
              <p:tags r:id="rId172"/>
            </p:custDataLst>
          </p:nvPr>
        </p:nvSpPr>
        <p:spPr>
          <a:xfrm>
            <a:off x="3514585"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7" name="object 277"/>
          <p:cNvSpPr/>
          <p:nvPr>
            <p:custDataLst>
              <p:tags r:id="rId173"/>
            </p:custDataLst>
          </p:nvPr>
        </p:nvSpPr>
        <p:spPr>
          <a:xfrm>
            <a:off x="3514585" y="4063758"/>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78" name="object 278"/>
          <p:cNvSpPr/>
          <p:nvPr>
            <p:custDataLst>
              <p:tags r:id="rId174"/>
            </p:custDataLst>
          </p:nvPr>
        </p:nvSpPr>
        <p:spPr>
          <a:xfrm>
            <a:off x="3514585" y="419726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9" name="object 279"/>
          <p:cNvSpPr/>
          <p:nvPr>
            <p:custDataLst>
              <p:tags r:id="rId175"/>
            </p:custDataLst>
          </p:nvPr>
        </p:nvSpPr>
        <p:spPr>
          <a:xfrm>
            <a:off x="3514585"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0" name="object 280"/>
          <p:cNvSpPr/>
          <p:nvPr>
            <p:custDataLst>
              <p:tags r:id="rId176"/>
            </p:custDataLst>
          </p:nvPr>
        </p:nvSpPr>
        <p:spPr>
          <a:xfrm>
            <a:off x="3514585" y="4464278"/>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81" name="object 281"/>
          <p:cNvSpPr/>
          <p:nvPr>
            <p:custDataLst>
              <p:tags r:id="rId177"/>
            </p:custDataLst>
          </p:nvPr>
        </p:nvSpPr>
        <p:spPr>
          <a:xfrm>
            <a:off x="3514585" y="463116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2" name="object 282"/>
          <p:cNvSpPr/>
          <p:nvPr>
            <p:custDataLst>
              <p:tags r:id="rId178"/>
            </p:custDataLst>
          </p:nvPr>
        </p:nvSpPr>
        <p:spPr>
          <a:xfrm>
            <a:off x="3514585" y="469792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83" name="object 283"/>
          <p:cNvSpPr/>
          <p:nvPr>
            <p:custDataLst>
              <p:tags r:id="rId179"/>
            </p:custDataLst>
          </p:nvPr>
        </p:nvSpPr>
        <p:spPr>
          <a:xfrm>
            <a:off x="3547960"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4" name="object 284"/>
          <p:cNvSpPr/>
          <p:nvPr>
            <p:custDataLst>
              <p:tags r:id="rId180"/>
            </p:custDataLst>
          </p:nvPr>
        </p:nvSpPr>
        <p:spPr>
          <a:xfrm>
            <a:off x="3547960" y="393025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5" name="object 285"/>
          <p:cNvSpPr/>
          <p:nvPr>
            <p:custDataLst>
              <p:tags r:id="rId181"/>
            </p:custDataLst>
          </p:nvPr>
        </p:nvSpPr>
        <p:spPr>
          <a:xfrm>
            <a:off x="3547960"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6" name="object 286"/>
          <p:cNvSpPr/>
          <p:nvPr>
            <p:custDataLst>
              <p:tags r:id="rId182"/>
            </p:custDataLst>
          </p:nvPr>
        </p:nvSpPr>
        <p:spPr>
          <a:xfrm>
            <a:off x="3547960" y="4130509"/>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87" name="object 287"/>
          <p:cNvSpPr/>
          <p:nvPr>
            <p:custDataLst>
              <p:tags r:id="rId183"/>
            </p:custDataLst>
          </p:nvPr>
        </p:nvSpPr>
        <p:spPr>
          <a:xfrm>
            <a:off x="3547960" y="423063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8" name="object 288"/>
          <p:cNvSpPr/>
          <p:nvPr>
            <p:custDataLst>
              <p:tags r:id="rId184"/>
            </p:custDataLst>
          </p:nvPr>
        </p:nvSpPr>
        <p:spPr>
          <a:xfrm>
            <a:off x="3547960"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9" name="object 289"/>
          <p:cNvSpPr/>
          <p:nvPr>
            <p:custDataLst>
              <p:tags r:id="rId185"/>
            </p:custDataLst>
          </p:nvPr>
        </p:nvSpPr>
        <p:spPr>
          <a:xfrm>
            <a:off x="3564648" y="4364151"/>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290" name="object 290"/>
          <p:cNvSpPr/>
          <p:nvPr>
            <p:custDataLst>
              <p:tags r:id="rId186"/>
            </p:custDataLst>
          </p:nvPr>
        </p:nvSpPr>
        <p:spPr>
          <a:xfrm>
            <a:off x="3547960" y="4497654"/>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91" name="object 291"/>
          <p:cNvSpPr/>
          <p:nvPr>
            <p:custDataLst>
              <p:tags r:id="rId187"/>
            </p:custDataLst>
          </p:nvPr>
        </p:nvSpPr>
        <p:spPr>
          <a:xfrm>
            <a:off x="3547960" y="4597793"/>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92" name="object 292"/>
          <p:cNvSpPr/>
          <p:nvPr>
            <p:custDataLst>
              <p:tags r:id="rId188"/>
            </p:custDataLst>
          </p:nvPr>
        </p:nvSpPr>
        <p:spPr>
          <a:xfrm>
            <a:off x="3547960" y="469792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93" name="object 293"/>
          <p:cNvSpPr/>
          <p:nvPr>
            <p:custDataLst>
              <p:tags r:id="rId189"/>
            </p:custDataLst>
          </p:nvPr>
        </p:nvSpPr>
        <p:spPr>
          <a:xfrm>
            <a:off x="3547960"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94" name="object 294"/>
          <p:cNvSpPr/>
          <p:nvPr>
            <p:custDataLst>
              <p:tags r:id="rId190"/>
            </p:custDataLst>
          </p:nvPr>
        </p:nvSpPr>
        <p:spPr>
          <a:xfrm>
            <a:off x="3581349" y="3863492"/>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95" name="object 295"/>
          <p:cNvSpPr/>
          <p:nvPr>
            <p:custDataLst>
              <p:tags r:id="rId191"/>
            </p:custDataLst>
          </p:nvPr>
        </p:nvSpPr>
        <p:spPr>
          <a:xfrm>
            <a:off x="3598036" y="3997007"/>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296" name="object 296"/>
          <p:cNvSpPr/>
          <p:nvPr>
            <p:custDataLst>
              <p:tags r:id="rId192"/>
            </p:custDataLst>
          </p:nvPr>
        </p:nvSpPr>
        <p:spPr>
          <a:xfrm>
            <a:off x="3581349" y="419726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97" name="object 297"/>
          <p:cNvSpPr/>
          <p:nvPr>
            <p:custDataLst>
              <p:tags r:id="rId193"/>
            </p:custDataLst>
          </p:nvPr>
        </p:nvSpPr>
        <p:spPr>
          <a:xfrm>
            <a:off x="3581349" y="4264012"/>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98" name="object 298"/>
          <p:cNvSpPr/>
          <p:nvPr>
            <p:custDataLst>
              <p:tags r:id="rId194"/>
            </p:custDataLst>
          </p:nvPr>
        </p:nvSpPr>
        <p:spPr>
          <a:xfrm>
            <a:off x="3581349" y="436415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99" name="object 299"/>
          <p:cNvSpPr/>
          <p:nvPr>
            <p:custDataLst>
              <p:tags r:id="rId195"/>
            </p:custDataLst>
          </p:nvPr>
        </p:nvSpPr>
        <p:spPr>
          <a:xfrm>
            <a:off x="3598036" y="4430903"/>
            <a:ext cx="0" cy="267335"/>
          </a:xfrm>
          <a:custGeom>
            <a:avLst/>
            <a:gdLst/>
            <a:ahLst/>
            <a:cxnLst/>
            <a:rect l="l" t="t" r="r" b="b"/>
            <a:pathLst>
              <a:path h="267335">
                <a:moveTo>
                  <a:pt x="0" y="0"/>
                </a:moveTo>
                <a:lnTo>
                  <a:pt x="0" y="267017"/>
                </a:lnTo>
              </a:path>
            </a:pathLst>
          </a:custGeom>
          <a:ln w="33375">
            <a:solidFill>
              <a:srgbClr val="FFFFFF"/>
            </a:solidFill>
          </a:ln>
        </p:spPr>
        <p:txBody>
          <a:bodyPr wrap="square" lIns="0" tIns="0" rIns="0" bIns="0" rtlCol="0"/>
          <a:lstStyle/>
          <a:p>
            <a:endParaRPr lang="fr-FR" dirty="0"/>
          </a:p>
        </p:txBody>
      </p:sp>
      <p:sp>
        <p:nvSpPr>
          <p:cNvPr id="300" name="object 300"/>
          <p:cNvSpPr/>
          <p:nvPr>
            <p:custDataLst>
              <p:tags r:id="rId196"/>
            </p:custDataLst>
          </p:nvPr>
        </p:nvSpPr>
        <p:spPr>
          <a:xfrm>
            <a:off x="3581349" y="473129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01" name="object 301"/>
          <p:cNvSpPr/>
          <p:nvPr>
            <p:custDataLst>
              <p:tags r:id="rId197"/>
            </p:custDataLst>
          </p:nvPr>
        </p:nvSpPr>
        <p:spPr>
          <a:xfrm>
            <a:off x="3614724" y="416388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2" name="object 302"/>
          <p:cNvSpPr/>
          <p:nvPr>
            <p:custDataLst>
              <p:tags r:id="rId198"/>
            </p:custDataLst>
          </p:nvPr>
        </p:nvSpPr>
        <p:spPr>
          <a:xfrm>
            <a:off x="3614724" y="423063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3" name="object 303"/>
          <p:cNvSpPr/>
          <p:nvPr>
            <p:custDataLst>
              <p:tags r:id="rId199"/>
            </p:custDataLst>
          </p:nvPr>
        </p:nvSpPr>
        <p:spPr>
          <a:xfrm>
            <a:off x="3614724"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4" name="object 304"/>
          <p:cNvSpPr/>
          <p:nvPr>
            <p:custDataLst>
              <p:tags r:id="rId200"/>
            </p:custDataLst>
          </p:nvPr>
        </p:nvSpPr>
        <p:spPr>
          <a:xfrm>
            <a:off x="3614724" y="4430903"/>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05" name="object 305"/>
          <p:cNvSpPr/>
          <p:nvPr>
            <p:custDataLst>
              <p:tags r:id="rId201"/>
            </p:custDataLst>
          </p:nvPr>
        </p:nvSpPr>
        <p:spPr>
          <a:xfrm>
            <a:off x="3614724"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6" name="object 306"/>
          <p:cNvSpPr/>
          <p:nvPr>
            <p:custDataLst>
              <p:tags r:id="rId202"/>
            </p:custDataLst>
          </p:nvPr>
        </p:nvSpPr>
        <p:spPr>
          <a:xfrm>
            <a:off x="3614724" y="466454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7" name="object 307"/>
          <p:cNvSpPr/>
          <p:nvPr>
            <p:custDataLst>
              <p:tags r:id="rId203"/>
            </p:custDataLst>
          </p:nvPr>
        </p:nvSpPr>
        <p:spPr>
          <a:xfrm>
            <a:off x="3614724"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8" name="object 308"/>
          <p:cNvSpPr/>
          <p:nvPr>
            <p:custDataLst>
              <p:tags r:id="rId204"/>
            </p:custDataLst>
          </p:nvPr>
        </p:nvSpPr>
        <p:spPr>
          <a:xfrm>
            <a:off x="3648100" y="3863492"/>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09" name="object 309"/>
          <p:cNvSpPr/>
          <p:nvPr>
            <p:custDataLst>
              <p:tags r:id="rId205"/>
            </p:custDataLst>
          </p:nvPr>
        </p:nvSpPr>
        <p:spPr>
          <a:xfrm>
            <a:off x="3648100"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10" name="object 310"/>
          <p:cNvSpPr/>
          <p:nvPr>
            <p:custDataLst>
              <p:tags r:id="rId206"/>
            </p:custDataLst>
          </p:nvPr>
        </p:nvSpPr>
        <p:spPr>
          <a:xfrm>
            <a:off x="3664788" y="399700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11" name="object 311"/>
          <p:cNvSpPr/>
          <p:nvPr>
            <p:custDataLst>
              <p:tags r:id="rId207"/>
            </p:custDataLst>
          </p:nvPr>
        </p:nvSpPr>
        <p:spPr>
          <a:xfrm>
            <a:off x="3664788" y="4130509"/>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12" name="object 312"/>
          <p:cNvSpPr/>
          <p:nvPr>
            <p:custDataLst>
              <p:tags r:id="rId208"/>
            </p:custDataLst>
          </p:nvPr>
        </p:nvSpPr>
        <p:spPr>
          <a:xfrm>
            <a:off x="3648100"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3" name="object 313"/>
          <p:cNvSpPr/>
          <p:nvPr>
            <p:custDataLst>
              <p:tags r:id="rId209"/>
            </p:custDataLst>
          </p:nvPr>
        </p:nvSpPr>
        <p:spPr>
          <a:xfrm>
            <a:off x="3648100" y="443090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4" name="object 314"/>
          <p:cNvSpPr/>
          <p:nvPr>
            <p:custDataLst>
              <p:tags r:id="rId210"/>
            </p:custDataLst>
          </p:nvPr>
        </p:nvSpPr>
        <p:spPr>
          <a:xfrm>
            <a:off x="3648100" y="4497654"/>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15" name="object 315"/>
          <p:cNvSpPr/>
          <p:nvPr>
            <p:custDataLst>
              <p:tags r:id="rId211"/>
            </p:custDataLst>
          </p:nvPr>
        </p:nvSpPr>
        <p:spPr>
          <a:xfrm>
            <a:off x="3648100" y="459779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6" name="object 316"/>
          <p:cNvSpPr/>
          <p:nvPr>
            <p:custDataLst>
              <p:tags r:id="rId212"/>
            </p:custDataLst>
          </p:nvPr>
        </p:nvSpPr>
        <p:spPr>
          <a:xfrm>
            <a:off x="3648100" y="466454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7" name="object 317"/>
          <p:cNvSpPr/>
          <p:nvPr>
            <p:custDataLst>
              <p:tags r:id="rId213"/>
            </p:custDataLst>
          </p:nvPr>
        </p:nvSpPr>
        <p:spPr>
          <a:xfrm>
            <a:off x="3648100" y="473129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8" name="object 318"/>
          <p:cNvSpPr/>
          <p:nvPr>
            <p:custDataLst>
              <p:tags r:id="rId214"/>
            </p:custDataLst>
          </p:nvPr>
        </p:nvSpPr>
        <p:spPr>
          <a:xfrm>
            <a:off x="3681476"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9" name="object 319"/>
          <p:cNvSpPr/>
          <p:nvPr>
            <p:custDataLst>
              <p:tags r:id="rId215"/>
            </p:custDataLst>
          </p:nvPr>
        </p:nvSpPr>
        <p:spPr>
          <a:xfrm>
            <a:off x="3681476"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0" name="object 320"/>
          <p:cNvSpPr/>
          <p:nvPr>
            <p:custDataLst>
              <p:tags r:id="rId216"/>
            </p:custDataLst>
          </p:nvPr>
        </p:nvSpPr>
        <p:spPr>
          <a:xfrm>
            <a:off x="3681476" y="4130509"/>
            <a:ext cx="33655" cy="133985"/>
          </a:xfrm>
          <a:custGeom>
            <a:avLst/>
            <a:gdLst/>
            <a:ahLst/>
            <a:cxnLst/>
            <a:rect l="l" t="t" r="r" b="b"/>
            <a:pathLst>
              <a:path w="33654" h="133985">
                <a:moveTo>
                  <a:pt x="0" y="133502"/>
                </a:moveTo>
                <a:lnTo>
                  <a:pt x="33375" y="133502"/>
                </a:lnTo>
                <a:lnTo>
                  <a:pt x="33375" y="0"/>
                </a:lnTo>
                <a:lnTo>
                  <a:pt x="0" y="0"/>
                </a:lnTo>
                <a:lnTo>
                  <a:pt x="0" y="133502"/>
                </a:lnTo>
                <a:close/>
              </a:path>
            </a:pathLst>
          </a:custGeom>
          <a:solidFill>
            <a:srgbClr val="FFFFFF"/>
          </a:solidFill>
        </p:spPr>
        <p:txBody>
          <a:bodyPr wrap="square" lIns="0" tIns="0" rIns="0" bIns="0" rtlCol="0"/>
          <a:lstStyle/>
          <a:p>
            <a:endParaRPr lang="fr-FR" dirty="0"/>
          </a:p>
        </p:txBody>
      </p:sp>
      <p:sp>
        <p:nvSpPr>
          <p:cNvPr id="321" name="object 321"/>
          <p:cNvSpPr/>
          <p:nvPr>
            <p:custDataLst>
              <p:tags r:id="rId217"/>
            </p:custDataLst>
          </p:nvPr>
        </p:nvSpPr>
        <p:spPr>
          <a:xfrm>
            <a:off x="3681476"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2" name="object 322"/>
          <p:cNvSpPr/>
          <p:nvPr>
            <p:custDataLst>
              <p:tags r:id="rId218"/>
            </p:custDataLst>
          </p:nvPr>
        </p:nvSpPr>
        <p:spPr>
          <a:xfrm>
            <a:off x="3681476" y="436415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3" name="object 323"/>
          <p:cNvSpPr/>
          <p:nvPr>
            <p:custDataLst>
              <p:tags r:id="rId219"/>
            </p:custDataLst>
          </p:nvPr>
        </p:nvSpPr>
        <p:spPr>
          <a:xfrm>
            <a:off x="3698163" y="4464278"/>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24" name="object 324"/>
          <p:cNvSpPr/>
          <p:nvPr>
            <p:custDataLst>
              <p:tags r:id="rId220"/>
            </p:custDataLst>
          </p:nvPr>
        </p:nvSpPr>
        <p:spPr>
          <a:xfrm>
            <a:off x="3698163" y="4664545"/>
            <a:ext cx="0" cy="167005"/>
          </a:xfrm>
          <a:custGeom>
            <a:avLst/>
            <a:gdLst/>
            <a:ahLst/>
            <a:cxnLst/>
            <a:rect l="l" t="t" r="r" b="b"/>
            <a:pathLst>
              <a:path h="167004">
                <a:moveTo>
                  <a:pt x="0" y="0"/>
                </a:moveTo>
                <a:lnTo>
                  <a:pt x="0" y="166877"/>
                </a:lnTo>
              </a:path>
            </a:pathLst>
          </a:custGeom>
          <a:ln w="33375">
            <a:solidFill>
              <a:srgbClr val="FFFFFF"/>
            </a:solidFill>
          </a:ln>
        </p:spPr>
        <p:txBody>
          <a:bodyPr wrap="square" lIns="0" tIns="0" rIns="0" bIns="0" rtlCol="0"/>
          <a:lstStyle/>
          <a:p>
            <a:endParaRPr lang="fr-FR" dirty="0"/>
          </a:p>
        </p:txBody>
      </p:sp>
      <p:sp>
        <p:nvSpPr>
          <p:cNvPr id="325" name="object 325"/>
          <p:cNvSpPr/>
          <p:nvPr>
            <p:custDataLst>
              <p:tags r:id="rId221"/>
            </p:custDataLst>
          </p:nvPr>
        </p:nvSpPr>
        <p:spPr>
          <a:xfrm>
            <a:off x="3714851"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6" name="object 326"/>
          <p:cNvSpPr/>
          <p:nvPr>
            <p:custDataLst>
              <p:tags r:id="rId222"/>
            </p:custDataLst>
          </p:nvPr>
        </p:nvSpPr>
        <p:spPr>
          <a:xfrm>
            <a:off x="3714851"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27" name="object 327"/>
          <p:cNvSpPr/>
          <p:nvPr>
            <p:custDataLst>
              <p:tags r:id="rId223"/>
            </p:custDataLst>
          </p:nvPr>
        </p:nvSpPr>
        <p:spPr>
          <a:xfrm>
            <a:off x="3714851"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8" name="object 328"/>
          <p:cNvSpPr/>
          <p:nvPr>
            <p:custDataLst>
              <p:tags r:id="rId224"/>
            </p:custDataLst>
          </p:nvPr>
        </p:nvSpPr>
        <p:spPr>
          <a:xfrm>
            <a:off x="3714851"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9" name="object 329"/>
          <p:cNvSpPr/>
          <p:nvPr>
            <p:custDataLst>
              <p:tags r:id="rId225"/>
            </p:custDataLst>
          </p:nvPr>
        </p:nvSpPr>
        <p:spPr>
          <a:xfrm>
            <a:off x="3714851" y="4130509"/>
            <a:ext cx="33655" cy="133985"/>
          </a:xfrm>
          <a:custGeom>
            <a:avLst/>
            <a:gdLst/>
            <a:ahLst/>
            <a:cxnLst/>
            <a:rect l="l" t="t" r="r" b="b"/>
            <a:pathLst>
              <a:path w="33654" h="133985">
                <a:moveTo>
                  <a:pt x="0" y="133502"/>
                </a:moveTo>
                <a:lnTo>
                  <a:pt x="33375" y="133502"/>
                </a:lnTo>
                <a:lnTo>
                  <a:pt x="33375" y="0"/>
                </a:lnTo>
                <a:lnTo>
                  <a:pt x="0" y="0"/>
                </a:lnTo>
                <a:lnTo>
                  <a:pt x="0" y="133502"/>
                </a:lnTo>
                <a:close/>
              </a:path>
            </a:pathLst>
          </a:custGeom>
          <a:solidFill>
            <a:srgbClr val="FFFFFF"/>
          </a:solidFill>
        </p:spPr>
        <p:txBody>
          <a:bodyPr wrap="square" lIns="0" tIns="0" rIns="0" bIns="0" rtlCol="0"/>
          <a:lstStyle/>
          <a:p>
            <a:endParaRPr lang="fr-FR" dirty="0"/>
          </a:p>
        </p:txBody>
      </p:sp>
      <p:sp>
        <p:nvSpPr>
          <p:cNvPr id="330" name="object 330"/>
          <p:cNvSpPr/>
          <p:nvPr>
            <p:custDataLst>
              <p:tags r:id="rId226"/>
            </p:custDataLst>
          </p:nvPr>
        </p:nvSpPr>
        <p:spPr>
          <a:xfrm>
            <a:off x="3714851"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31" name="object 331"/>
          <p:cNvSpPr/>
          <p:nvPr>
            <p:custDataLst>
              <p:tags r:id="rId227"/>
            </p:custDataLst>
          </p:nvPr>
        </p:nvSpPr>
        <p:spPr>
          <a:xfrm>
            <a:off x="3714851" y="443090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32" name="object 332"/>
          <p:cNvSpPr/>
          <p:nvPr>
            <p:custDataLst>
              <p:tags r:id="rId228"/>
            </p:custDataLst>
          </p:nvPr>
        </p:nvSpPr>
        <p:spPr>
          <a:xfrm>
            <a:off x="3731539" y="4497654"/>
            <a:ext cx="0" cy="200660"/>
          </a:xfrm>
          <a:custGeom>
            <a:avLst/>
            <a:gdLst/>
            <a:ahLst/>
            <a:cxnLst/>
            <a:rect l="l" t="t" r="r" b="b"/>
            <a:pathLst>
              <a:path h="200660">
                <a:moveTo>
                  <a:pt x="0" y="0"/>
                </a:moveTo>
                <a:lnTo>
                  <a:pt x="0" y="200266"/>
                </a:lnTo>
              </a:path>
            </a:pathLst>
          </a:custGeom>
          <a:ln w="33375">
            <a:solidFill>
              <a:srgbClr val="FFFFFF"/>
            </a:solidFill>
          </a:ln>
        </p:spPr>
        <p:txBody>
          <a:bodyPr wrap="square" lIns="0" tIns="0" rIns="0" bIns="0" rtlCol="0"/>
          <a:lstStyle/>
          <a:p>
            <a:endParaRPr lang="fr-FR" dirty="0"/>
          </a:p>
        </p:txBody>
      </p:sp>
      <p:sp>
        <p:nvSpPr>
          <p:cNvPr id="333" name="object 333"/>
          <p:cNvSpPr/>
          <p:nvPr>
            <p:custDataLst>
              <p:tags r:id="rId229"/>
            </p:custDataLst>
          </p:nvPr>
        </p:nvSpPr>
        <p:spPr>
          <a:xfrm>
            <a:off x="3714851" y="473129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34" name="object 334"/>
          <p:cNvSpPr/>
          <p:nvPr>
            <p:custDataLst>
              <p:tags r:id="rId230"/>
            </p:custDataLst>
          </p:nvPr>
        </p:nvSpPr>
        <p:spPr>
          <a:xfrm>
            <a:off x="3714851"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35" name="object 335"/>
          <p:cNvSpPr/>
          <p:nvPr>
            <p:custDataLst>
              <p:tags r:id="rId231"/>
            </p:custDataLst>
          </p:nvPr>
        </p:nvSpPr>
        <p:spPr>
          <a:xfrm>
            <a:off x="3748227"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36" name="object 336"/>
          <p:cNvSpPr/>
          <p:nvPr>
            <p:custDataLst>
              <p:tags r:id="rId232"/>
            </p:custDataLst>
          </p:nvPr>
        </p:nvSpPr>
        <p:spPr>
          <a:xfrm>
            <a:off x="3748227"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37" name="object 337"/>
          <p:cNvSpPr/>
          <p:nvPr>
            <p:custDataLst>
              <p:tags r:id="rId233"/>
            </p:custDataLst>
          </p:nvPr>
        </p:nvSpPr>
        <p:spPr>
          <a:xfrm>
            <a:off x="3748227"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38" name="object 338"/>
          <p:cNvSpPr/>
          <p:nvPr>
            <p:custDataLst>
              <p:tags r:id="rId234"/>
            </p:custDataLst>
          </p:nvPr>
        </p:nvSpPr>
        <p:spPr>
          <a:xfrm>
            <a:off x="3748227"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39" name="object 339"/>
          <p:cNvSpPr/>
          <p:nvPr>
            <p:custDataLst>
              <p:tags r:id="rId235"/>
            </p:custDataLst>
          </p:nvPr>
        </p:nvSpPr>
        <p:spPr>
          <a:xfrm>
            <a:off x="3748227"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40" name="object 340"/>
          <p:cNvSpPr/>
          <p:nvPr>
            <p:custDataLst>
              <p:tags r:id="rId236"/>
            </p:custDataLst>
          </p:nvPr>
        </p:nvSpPr>
        <p:spPr>
          <a:xfrm>
            <a:off x="3748227" y="426401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41" name="object 341"/>
          <p:cNvSpPr/>
          <p:nvPr>
            <p:custDataLst>
              <p:tags r:id="rId237"/>
            </p:custDataLst>
          </p:nvPr>
        </p:nvSpPr>
        <p:spPr>
          <a:xfrm>
            <a:off x="3748227" y="4430903"/>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42" name="object 342"/>
          <p:cNvSpPr/>
          <p:nvPr>
            <p:custDataLst>
              <p:tags r:id="rId238"/>
            </p:custDataLst>
          </p:nvPr>
        </p:nvSpPr>
        <p:spPr>
          <a:xfrm>
            <a:off x="3764915" y="4564405"/>
            <a:ext cx="0" cy="267335"/>
          </a:xfrm>
          <a:custGeom>
            <a:avLst/>
            <a:gdLst/>
            <a:ahLst/>
            <a:cxnLst/>
            <a:rect l="l" t="t" r="r" b="b"/>
            <a:pathLst>
              <a:path h="267335">
                <a:moveTo>
                  <a:pt x="0" y="0"/>
                </a:moveTo>
                <a:lnTo>
                  <a:pt x="0" y="267017"/>
                </a:lnTo>
              </a:path>
            </a:pathLst>
          </a:custGeom>
          <a:ln w="33375">
            <a:solidFill>
              <a:srgbClr val="FFFFFF"/>
            </a:solidFill>
          </a:ln>
        </p:spPr>
        <p:txBody>
          <a:bodyPr wrap="square" lIns="0" tIns="0" rIns="0" bIns="0" rtlCol="0"/>
          <a:lstStyle/>
          <a:p>
            <a:endParaRPr lang="fr-FR" dirty="0"/>
          </a:p>
        </p:txBody>
      </p:sp>
      <p:sp>
        <p:nvSpPr>
          <p:cNvPr id="343" name="object 343"/>
          <p:cNvSpPr/>
          <p:nvPr>
            <p:custDataLst>
              <p:tags r:id="rId239"/>
            </p:custDataLst>
          </p:nvPr>
        </p:nvSpPr>
        <p:spPr>
          <a:xfrm>
            <a:off x="3781602"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44" name="object 344"/>
          <p:cNvSpPr/>
          <p:nvPr>
            <p:custDataLst>
              <p:tags r:id="rId240"/>
            </p:custDataLst>
          </p:nvPr>
        </p:nvSpPr>
        <p:spPr>
          <a:xfrm>
            <a:off x="3781602"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45" name="object 345"/>
          <p:cNvSpPr/>
          <p:nvPr>
            <p:custDataLst>
              <p:tags r:id="rId241"/>
            </p:custDataLst>
          </p:nvPr>
        </p:nvSpPr>
        <p:spPr>
          <a:xfrm>
            <a:off x="3781602"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46" name="object 346"/>
          <p:cNvSpPr/>
          <p:nvPr>
            <p:custDataLst>
              <p:tags r:id="rId242"/>
            </p:custDataLst>
          </p:nvPr>
        </p:nvSpPr>
        <p:spPr>
          <a:xfrm>
            <a:off x="3781602"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47" name="object 347"/>
          <p:cNvSpPr/>
          <p:nvPr>
            <p:custDataLst>
              <p:tags r:id="rId243"/>
            </p:custDataLst>
          </p:nvPr>
        </p:nvSpPr>
        <p:spPr>
          <a:xfrm>
            <a:off x="3781602"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48" name="object 348"/>
          <p:cNvSpPr/>
          <p:nvPr>
            <p:custDataLst>
              <p:tags r:id="rId244"/>
            </p:custDataLst>
          </p:nvPr>
        </p:nvSpPr>
        <p:spPr>
          <a:xfrm>
            <a:off x="3798290" y="4264012"/>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49" name="object 349"/>
          <p:cNvSpPr/>
          <p:nvPr>
            <p:custDataLst>
              <p:tags r:id="rId245"/>
            </p:custDataLst>
          </p:nvPr>
        </p:nvSpPr>
        <p:spPr>
          <a:xfrm>
            <a:off x="3798290" y="439752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50" name="object 350"/>
          <p:cNvSpPr/>
          <p:nvPr>
            <p:custDataLst>
              <p:tags r:id="rId246"/>
            </p:custDataLst>
          </p:nvPr>
        </p:nvSpPr>
        <p:spPr>
          <a:xfrm>
            <a:off x="3798290" y="4531030"/>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51" name="object 351"/>
          <p:cNvSpPr/>
          <p:nvPr>
            <p:custDataLst>
              <p:tags r:id="rId247"/>
            </p:custDataLst>
          </p:nvPr>
        </p:nvSpPr>
        <p:spPr>
          <a:xfrm>
            <a:off x="3781602" y="473129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52" name="object 352"/>
          <p:cNvSpPr/>
          <p:nvPr>
            <p:custDataLst>
              <p:tags r:id="rId248"/>
            </p:custDataLst>
          </p:nvPr>
        </p:nvSpPr>
        <p:spPr>
          <a:xfrm>
            <a:off x="3781602"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53" name="object 353"/>
          <p:cNvSpPr/>
          <p:nvPr>
            <p:custDataLst>
              <p:tags r:id="rId249"/>
            </p:custDataLst>
          </p:nvPr>
        </p:nvSpPr>
        <p:spPr>
          <a:xfrm>
            <a:off x="3814978"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54" name="object 354"/>
          <p:cNvSpPr/>
          <p:nvPr>
            <p:custDataLst>
              <p:tags r:id="rId250"/>
            </p:custDataLst>
          </p:nvPr>
        </p:nvSpPr>
        <p:spPr>
          <a:xfrm>
            <a:off x="3814978"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55" name="object 355"/>
          <p:cNvSpPr/>
          <p:nvPr>
            <p:custDataLst>
              <p:tags r:id="rId251"/>
            </p:custDataLst>
          </p:nvPr>
        </p:nvSpPr>
        <p:spPr>
          <a:xfrm>
            <a:off x="3814978" y="423063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56" name="object 356"/>
          <p:cNvSpPr/>
          <p:nvPr>
            <p:custDataLst>
              <p:tags r:id="rId252"/>
            </p:custDataLst>
          </p:nvPr>
        </p:nvSpPr>
        <p:spPr>
          <a:xfrm>
            <a:off x="3814978" y="436415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57" name="object 357"/>
          <p:cNvSpPr/>
          <p:nvPr>
            <p:custDataLst>
              <p:tags r:id="rId253"/>
            </p:custDataLst>
          </p:nvPr>
        </p:nvSpPr>
        <p:spPr>
          <a:xfrm>
            <a:off x="3831666" y="4497654"/>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58" name="object 358"/>
          <p:cNvSpPr/>
          <p:nvPr>
            <p:custDataLst>
              <p:tags r:id="rId254"/>
            </p:custDataLst>
          </p:nvPr>
        </p:nvSpPr>
        <p:spPr>
          <a:xfrm>
            <a:off x="3798290" y="4264012"/>
            <a:ext cx="0" cy="534035"/>
          </a:xfrm>
          <a:custGeom>
            <a:avLst/>
            <a:gdLst/>
            <a:ahLst/>
            <a:cxnLst/>
            <a:rect l="l" t="t" r="r" b="b"/>
            <a:pathLst>
              <a:path h="534035">
                <a:moveTo>
                  <a:pt x="0" y="0"/>
                </a:moveTo>
                <a:lnTo>
                  <a:pt x="0" y="534035"/>
                </a:lnTo>
              </a:path>
            </a:pathLst>
          </a:custGeom>
          <a:ln w="33375">
            <a:solidFill>
              <a:srgbClr val="FFFFFF"/>
            </a:solidFill>
          </a:ln>
        </p:spPr>
        <p:txBody>
          <a:bodyPr wrap="square" lIns="0" tIns="0" rIns="0" bIns="0" rtlCol="0"/>
          <a:lstStyle/>
          <a:p>
            <a:endParaRPr lang="fr-FR" dirty="0"/>
          </a:p>
        </p:txBody>
      </p:sp>
      <p:sp>
        <p:nvSpPr>
          <p:cNvPr id="359" name="object 359"/>
          <p:cNvSpPr/>
          <p:nvPr>
            <p:custDataLst>
              <p:tags r:id="rId255"/>
            </p:custDataLst>
          </p:nvPr>
        </p:nvSpPr>
        <p:spPr>
          <a:xfrm>
            <a:off x="3848366" y="3863492"/>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60" name="object 360"/>
          <p:cNvSpPr/>
          <p:nvPr>
            <p:custDataLst>
              <p:tags r:id="rId256"/>
            </p:custDataLst>
          </p:nvPr>
        </p:nvSpPr>
        <p:spPr>
          <a:xfrm>
            <a:off x="3848366"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61" name="object 361"/>
          <p:cNvSpPr/>
          <p:nvPr>
            <p:custDataLst>
              <p:tags r:id="rId257"/>
            </p:custDataLst>
          </p:nvPr>
        </p:nvSpPr>
        <p:spPr>
          <a:xfrm>
            <a:off x="3865054" y="399700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62" name="object 362"/>
          <p:cNvSpPr/>
          <p:nvPr>
            <p:custDataLst>
              <p:tags r:id="rId258"/>
            </p:custDataLst>
          </p:nvPr>
        </p:nvSpPr>
        <p:spPr>
          <a:xfrm>
            <a:off x="3848366" y="416388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63" name="object 363"/>
          <p:cNvSpPr/>
          <p:nvPr>
            <p:custDataLst>
              <p:tags r:id="rId259"/>
            </p:custDataLst>
          </p:nvPr>
        </p:nvSpPr>
        <p:spPr>
          <a:xfrm>
            <a:off x="3848366"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64" name="object 364"/>
          <p:cNvSpPr/>
          <p:nvPr>
            <p:custDataLst>
              <p:tags r:id="rId260"/>
            </p:custDataLst>
          </p:nvPr>
        </p:nvSpPr>
        <p:spPr>
          <a:xfrm>
            <a:off x="3848366" y="443090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65" name="object 365"/>
          <p:cNvSpPr/>
          <p:nvPr>
            <p:custDataLst>
              <p:tags r:id="rId261"/>
            </p:custDataLst>
          </p:nvPr>
        </p:nvSpPr>
        <p:spPr>
          <a:xfrm>
            <a:off x="3848366" y="453103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66" name="object 366"/>
          <p:cNvSpPr/>
          <p:nvPr>
            <p:custDataLst>
              <p:tags r:id="rId262"/>
            </p:custDataLst>
          </p:nvPr>
        </p:nvSpPr>
        <p:spPr>
          <a:xfrm>
            <a:off x="3865054" y="4631169"/>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68" name="object 368"/>
          <p:cNvSpPr txBox="1"/>
          <p:nvPr>
            <p:custDataLst>
              <p:tags r:id="rId263"/>
            </p:custDataLst>
          </p:nvPr>
        </p:nvSpPr>
        <p:spPr>
          <a:xfrm>
            <a:off x="2658750" y="4870431"/>
            <a:ext cx="848994" cy="482600"/>
          </a:xfrm>
          <a:prstGeom prst="rect">
            <a:avLst/>
          </a:prstGeom>
        </p:spPr>
        <p:txBody>
          <a:bodyPr vert="horz" wrap="square" lIns="0" tIns="59055" rIns="0" bIns="0" rtlCol="0">
            <a:spAutoFit/>
          </a:bodyPr>
          <a:lstStyle/>
          <a:p>
            <a:pPr marL="12700" marR="5080">
              <a:lnSpc>
                <a:spcPts val="1610"/>
              </a:lnSpc>
              <a:spcBef>
                <a:spcPts val="465"/>
              </a:spcBef>
            </a:pPr>
            <a:r>
              <a:rPr lang="fr-FR" sz="1650" b="1" spc="0" dirty="0" smtClean="0">
                <a:solidFill>
                  <a:srgbClr val="FFFFFF"/>
                </a:solidFill>
                <a:cs typeface="Tahoma"/>
              </a:rPr>
              <a:t>JE </a:t>
            </a:r>
            <a:r>
              <a:rPr lang="fr-FR" sz="1650" b="1" spc="-25" dirty="0" smtClean="0">
                <a:solidFill>
                  <a:srgbClr val="FFFFFF"/>
                </a:solidFill>
                <a:cs typeface="Tahoma"/>
              </a:rPr>
              <a:t>SUIS  </a:t>
            </a:r>
            <a:r>
              <a:rPr lang="fr-FR" sz="1650" b="1" spc="25" dirty="0" smtClean="0">
                <a:solidFill>
                  <a:srgbClr val="FFFFFF"/>
                </a:solidFill>
                <a:cs typeface="Tahoma"/>
              </a:rPr>
              <a:t>PUBLIC</a:t>
            </a:r>
            <a:endParaRPr lang="fr-FR" sz="1650" dirty="0">
              <a:cs typeface="Tahoma"/>
            </a:endParaRPr>
          </a:p>
        </p:txBody>
      </p:sp>
      <p:sp>
        <p:nvSpPr>
          <p:cNvPr id="369" name="object 369"/>
          <p:cNvSpPr txBox="1"/>
          <p:nvPr>
            <p:custDataLst>
              <p:tags r:id="rId264"/>
            </p:custDataLst>
          </p:nvPr>
        </p:nvSpPr>
        <p:spPr>
          <a:xfrm>
            <a:off x="3537368" y="4778537"/>
            <a:ext cx="594995" cy="622300"/>
          </a:xfrm>
          <a:prstGeom prst="rect">
            <a:avLst/>
          </a:prstGeom>
        </p:spPr>
        <p:txBody>
          <a:bodyPr vert="horz" wrap="square" lIns="0" tIns="14605" rIns="0" bIns="0" rtlCol="0">
            <a:spAutoFit/>
          </a:bodyPr>
          <a:lstStyle/>
          <a:p>
            <a:pPr marL="12700">
              <a:lnSpc>
                <a:spcPct val="100000"/>
              </a:lnSpc>
              <a:spcBef>
                <a:spcPts val="115"/>
              </a:spcBef>
            </a:pPr>
            <a:r>
              <a:rPr lang="fr-FR" sz="3900" spc="-975" dirty="0" smtClean="0">
                <a:solidFill>
                  <a:srgbClr val="FFFFFF"/>
                </a:solidFill>
                <a:cs typeface="Calibri"/>
              </a:rPr>
              <a:t>1</a:t>
            </a:r>
            <a:r>
              <a:rPr lang="fr-FR" sz="3900" spc="-700" dirty="0" smtClean="0">
                <a:solidFill>
                  <a:srgbClr val="FFFFFF"/>
                </a:solidFill>
                <a:cs typeface="Calibri"/>
              </a:rPr>
              <a:t>0</a:t>
            </a:r>
            <a:r>
              <a:rPr lang="fr-FR" sz="3900" spc="-965" dirty="0" smtClean="0">
                <a:solidFill>
                  <a:srgbClr val="FFFFFF"/>
                </a:solidFill>
                <a:cs typeface="Calibri"/>
              </a:rPr>
              <a:t>0</a:t>
            </a:r>
            <a:r>
              <a:rPr lang="fr-FR" sz="3350" spc="-1215" dirty="0" smtClean="0">
                <a:solidFill>
                  <a:srgbClr val="FFFFFF"/>
                </a:solidFill>
                <a:cs typeface="Calibri"/>
              </a:rPr>
              <a:t>%</a:t>
            </a:r>
            <a:endParaRPr lang="fr-FR" sz="3350" dirty="0">
              <a:cs typeface="Calibri"/>
            </a:endParaRPr>
          </a:p>
        </p:txBody>
      </p:sp>
      <p:sp>
        <p:nvSpPr>
          <p:cNvPr id="396" name="object 396"/>
          <p:cNvSpPr txBox="1"/>
          <p:nvPr>
            <p:custDataLst>
              <p:tags r:id="rId265"/>
            </p:custDataLst>
          </p:nvPr>
        </p:nvSpPr>
        <p:spPr>
          <a:xfrm>
            <a:off x="283574" y="1596974"/>
            <a:ext cx="3184525" cy="751488"/>
          </a:xfrm>
          <a:prstGeom prst="rect">
            <a:avLst/>
          </a:prstGeom>
        </p:spPr>
        <p:txBody>
          <a:bodyPr vert="horz" wrap="square" lIns="0" tIns="12700" rIns="0" bIns="0" rtlCol="0">
            <a:spAutoFit/>
          </a:bodyPr>
          <a:lstStyle/>
          <a:p>
            <a:pPr marL="12700">
              <a:lnSpc>
                <a:spcPct val="100000"/>
              </a:lnSpc>
              <a:spcBef>
                <a:spcPts val="100"/>
              </a:spcBef>
            </a:pPr>
            <a:r>
              <a:rPr lang="fr-FR" sz="1200" b="1" spc="-25" dirty="0" smtClean="0">
                <a:solidFill>
                  <a:srgbClr val="C2272B"/>
                </a:solidFill>
                <a:latin typeface="Calibri" panose="020F0502020204030204" pitchFamily="34" charset="0"/>
                <a:cs typeface="Avenir LT Std 55 Roman"/>
              </a:rPr>
              <a:t>LE 6 DÉCEMBRE </a:t>
            </a:r>
            <a:r>
              <a:rPr lang="fr-FR" sz="1200" b="1" spc="-20" dirty="0" smtClean="0">
                <a:solidFill>
                  <a:srgbClr val="C2272B"/>
                </a:solidFill>
                <a:latin typeface="Calibri" panose="020F0502020204030204" pitchFamily="34" charset="0"/>
                <a:cs typeface="Avenir LT Std 55 Roman"/>
              </a:rPr>
              <a:t>2018, </a:t>
            </a:r>
            <a:r>
              <a:rPr lang="fr-FR" sz="1200" b="1" spc="-30" dirty="0" smtClean="0">
                <a:solidFill>
                  <a:srgbClr val="C2272B"/>
                </a:solidFill>
                <a:latin typeface="Calibri" panose="020F0502020204030204" pitchFamily="34" charset="0"/>
                <a:cs typeface="Avenir LT Std 55 Roman"/>
              </a:rPr>
              <a:t>NOUS</a:t>
            </a:r>
            <a:r>
              <a:rPr lang="fr-FR" sz="1200" b="1" spc="0" dirty="0" smtClean="0">
                <a:solidFill>
                  <a:srgbClr val="C2272B"/>
                </a:solidFill>
                <a:latin typeface="Calibri" panose="020F0502020204030204" pitchFamily="34" charset="0"/>
                <a:cs typeface="Avenir LT Std 55 Roman"/>
              </a:rPr>
              <a:t> </a:t>
            </a:r>
            <a:r>
              <a:rPr lang="fr-FR" sz="1200" b="1" spc="-25" dirty="0" smtClean="0">
                <a:solidFill>
                  <a:srgbClr val="C2272B"/>
                </a:solidFill>
                <a:latin typeface="Calibri" panose="020F0502020204030204" pitchFamily="34" charset="0"/>
                <a:cs typeface="Avenir LT Std 55 Roman"/>
              </a:rPr>
              <a:t>ÉLIRONS</a:t>
            </a:r>
            <a:endParaRPr lang="fr-FR" sz="1200" b="1" dirty="0" smtClean="0">
              <a:latin typeface="Calibri" panose="020F0502020204030204" pitchFamily="34" charset="0"/>
              <a:cs typeface="Avenir LT Std 55 Roman"/>
            </a:endParaRPr>
          </a:p>
          <a:p>
            <a:pPr marL="12700" marR="5080">
              <a:lnSpc>
                <a:spcPct val="100000"/>
              </a:lnSpc>
            </a:pPr>
            <a:r>
              <a:rPr lang="fr-FR" sz="1200" b="1" spc="-30" dirty="0" smtClean="0">
                <a:solidFill>
                  <a:srgbClr val="C2272B"/>
                </a:solidFill>
                <a:latin typeface="Calibri" panose="020F0502020204030204" pitchFamily="34" charset="0"/>
                <a:cs typeface="Avenir LT Std 55 Roman"/>
              </a:rPr>
              <a:t>NOS </a:t>
            </a:r>
            <a:r>
              <a:rPr lang="fr-FR" sz="1200" b="1" spc="-40" dirty="0" smtClean="0">
                <a:solidFill>
                  <a:srgbClr val="C2272B"/>
                </a:solidFill>
                <a:latin typeface="Calibri" panose="020F0502020204030204" pitchFamily="34" charset="0"/>
                <a:cs typeface="Avenir LT Std 55 Roman"/>
              </a:rPr>
              <a:t>REPRÉSENTANT.E.S </a:t>
            </a:r>
            <a:r>
              <a:rPr lang="fr-FR" sz="1200" b="1" spc="-30" dirty="0" smtClean="0">
                <a:solidFill>
                  <a:srgbClr val="C2272B"/>
                </a:solidFill>
                <a:latin typeface="Calibri" panose="020F0502020204030204" pitchFamily="34" charset="0"/>
                <a:cs typeface="Avenir LT Std 55 Roman"/>
              </a:rPr>
              <a:t>À </a:t>
            </a:r>
            <a:r>
              <a:rPr lang="fr-FR" sz="1200" b="1" spc="-25" dirty="0" smtClean="0">
                <a:solidFill>
                  <a:srgbClr val="C2272B"/>
                </a:solidFill>
                <a:latin typeface="Calibri" panose="020F0502020204030204" pitchFamily="34" charset="0"/>
                <a:cs typeface="Avenir LT Std 55 Roman"/>
              </a:rPr>
              <a:t>LA COMMISSION  </a:t>
            </a:r>
            <a:r>
              <a:rPr lang="fr-FR" sz="1200" b="1" spc="-30" dirty="0" smtClean="0">
                <a:solidFill>
                  <a:srgbClr val="C2272B"/>
                </a:solidFill>
                <a:latin typeface="Calibri" panose="020F0502020204030204" pitchFamily="34" charset="0"/>
                <a:cs typeface="Avenir LT Std 55 Roman"/>
              </a:rPr>
              <a:t>ADMINISTRATIVE </a:t>
            </a:r>
            <a:r>
              <a:rPr lang="fr-FR" sz="1200" b="1" spc="-45" dirty="0" smtClean="0">
                <a:solidFill>
                  <a:srgbClr val="C2272B"/>
                </a:solidFill>
                <a:latin typeface="Calibri" panose="020F0502020204030204" pitchFamily="34" charset="0"/>
                <a:cs typeface="Avenir LT Std 55 Roman"/>
              </a:rPr>
              <a:t>PARITAIRE</a:t>
            </a:r>
            <a:r>
              <a:rPr lang="fr-FR" sz="1200" b="1" spc="-10" dirty="0" smtClean="0">
                <a:solidFill>
                  <a:srgbClr val="C2272B"/>
                </a:solidFill>
                <a:latin typeface="Calibri" panose="020F0502020204030204" pitchFamily="34" charset="0"/>
                <a:cs typeface="Avenir LT Std 55 Roman"/>
              </a:rPr>
              <a:t> </a:t>
            </a:r>
            <a:r>
              <a:rPr lang="fr-FR" sz="1200" b="1" spc="-20" dirty="0" smtClean="0">
                <a:solidFill>
                  <a:srgbClr val="C2272B"/>
                </a:solidFill>
                <a:latin typeface="Calibri" panose="020F0502020204030204" pitchFamily="34" charset="0"/>
                <a:cs typeface="Avenir LT Std 55 Roman"/>
              </a:rPr>
              <a:t>(CAP)</a:t>
            </a:r>
            <a:endParaRPr lang="fr-FR" sz="1200" b="1" dirty="0" smtClean="0">
              <a:latin typeface="Calibri" panose="020F0502020204030204" pitchFamily="34" charset="0"/>
              <a:cs typeface="Avenir LT Std 55 Roman"/>
            </a:endParaRPr>
          </a:p>
          <a:p>
            <a:pPr marL="12700">
              <a:lnSpc>
                <a:spcPct val="100000"/>
              </a:lnSpc>
            </a:pPr>
            <a:r>
              <a:rPr lang="fr-FR" sz="1200" b="1" spc="-30" dirty="0" smtClean="0">
                <a:solidFill>
                  <a:srgbClr val="C2272B"/>
                </a:solidFill>
                <a:latin typeface="Calibri" panose="020F0502020204030204" pitchFamily="34" charset="0"/>
                <a:cs typeface="Avenir LT Std 55 Roman"/>
              </a:rPr>
              <a:t>POUR </a:t>
            </a:r>
            <a:r>
              <a:rPr lang="fr-FR" sz="1200" b="1" spc="-25" dirty="0" smtClean="0">
                <a:solidFill>
                  <a:srgbClr val="C2272B"/>
                </a:solidFill>
                <a:latin typeface="Calibri" panose="020F0502020204030204" pitchFamily="34" charset="0"/>
                <a:cs typeface="Avenir LT Std 55 Roman"/>
              </a:rPr>
              <a:t>TOUS LES </a:t>
            </a:r>
            <a:r>
              <a:rPr lang="fr-FR" sz="1200" b="1" spc="-25" dirty="0" smtClean="0">
                <a:solidFill>
                  <a:srgbClr val="FFFFFF"/>
                </a:solidFill>
                <a:latin typeface="Calibri" panose="020F0502020204030204" pitchFamily="34" charset="0"/>
                <a:cs typeface="Avenir LT Std 55 Roman"/>
              </a:rPr>
              <a:t>AGENTS DE </a:t>
            </a:r>
            <a:r>
              <a:rPr lang="fr-FR" sz="1200" b="1" spc="-40" dirty="0" smtClean="0">
                <a:solidFill>
                  <a:srgbClr val="FFFFFF"/>
                </a:solidFill>
                <a:latin typeface="Calibri" panose="020F0502020204030204" pitchFamily="34" charset="0"/>
                <a:cs typeface="Avenir LT Std 55 Roman"/>
              </a:rPr>
              <a:t>CATÉGORIE</a:t>
            </a:r>
            <a:r>
              <a:rPr lang="fr-FR" sz="1200" b="1" spc="25" dirty="0" smtClean="0">
                <a:solidFill>
                  <a:srgbClr val="FFFFFF"/>
                </a:solidFill>
                <a:latin typeface="Calibri" panose="020F0502020204030204" pitchFamily="34" charset="0"/>
                <a:cs typeface="Avenir LT Std 55 Roman"/>
              </a:rPr>
              <a:t> </a:t>
            </a:r>
            <a:r>
              <a:rPr lang="fr-FR" sz="1200" b="1" spc="-25" dirty="0" smtClean="0">
                <a:solidFill>
                  <a:srgbClr val="FFFFFF"/>
                </a:solidFill>
                <a:latin typeface="Calibri" panose="020F0502020204030204" pitchFamily="34" charset="0"/>
                <a:cs typeface="Avenir LT Std 55 Roman"/>
              </a:rPr>
              <a:t>B</a:t>
            </a:r>
            <a:endParaRPr lang="fr-FR" sz="1200" b="1" dirty="0">
              <a:latin typeface="Calibri" panose="020F0502020204030204" pitchFamily="34" charset="0"/>
              <a:cs typeface="Avenir LT Std 55 Roman"/>
            </a:endParaRPr>
          </a:p>
        </p:txBody>
      </p:sp>
      <p:sp>
        <p:nvSpPr>
          <p:cNvPr id="465" name="object 113"/>
          <p:cNvSpPr txBox="1"/>
          <p:nvPr>
            <p:custDataLst>
              <p:tags r:id="rId266"/>
            </p:custDataLst>
          </p:nvPr>
        </p:nvSpPr>
        <p:spPr>
          <a:xfrm rot="300000">
            <a:off x="3256600" y="2429498"/>
            <a:ext cx="1633829" cy="769441"/>
          </a:xfrm>
          <a:prstGeom prst="rect">
            <a:avLst/>
          </a:prstGeom>
        </p:spPr>
        <p:txBody>
          <a:bodyPr vert="horz" wrap="square" lIns="0" tIns="0" rIns="0" bIns="0" rtlCol="0">
            <a:spAutoFit/>
          </a:bodyPr>
          <a:lstStyle/>
          <a:p>
            <a:pPr algn="ctr">
              <a:lnSpc>
                <a:spcPts val="1500"/>
              </a:lnSpc>
            </a:pPr>
            <a:r>
              <a:rPr lang="fr-FR" b="1" dirty="0" smtClean="0">
                <a:solidFill>
                  <a:srgbClr val="231F20"/>
                </a:solidFill>
                <a:latin typeface="Calibri" panose="020F0502020204030204" pitchFamily="34" charset="0"/>
                <a:cs typeface="Avenir LT Std 65 Medium"/>
              </a:rPr>
              <a:t>ATTENTION,</a:t>
            </a:r>
          </a:p>
          <a:p>
            <a:pPr algn="ctr">
              <a:lnSpc>
                <a:spcPts val="1500"/>
              </a:lnSpc>
            </a:pPr>
            <a:r>
              <a:rPr lang="fr-FR" b="1" dirty="0" smtClean="0">
                <a:solidFill>
                  <a:srgbClr val="231F20"/>
                </a:solidFill>
                <a:latin typeface="Calibri" panose="020F0502020204030204" pitchFamily="34" charset="0"/>
                <a:cs typeface="Avenir LT Std 65 Medium"/>
              </a:rPr>
              <a:t>Ce document</a:t>
            </a:r>
            <a:endParaRPr lang="fr-FR" dirty="0">
              <a:latin typeface="Calibri" panose="020F0502020204030204" pitchFamily="34" charset="0"/>
              <a:cs typeface="Avenir LT Std 65 Medium"/>
            </a:endParaRPr>
          </a:p>
          <a:p>
            <a:pPr algn="ctr">
              <a:lnSpc>
                <a:spcPts val="1500"/>
              </a:lnSpc>
            </a:pPr>
            <a:r>
              <a:rPr lang="fr-FR" b="1" dirty="0" smtClean="0">
                <a:solidFill>
                  <a:srgbClr val="231F20"/>
                </a:solidFill>
                <a:latin typeface="Calibri" panose="020F0502020204030204" pitchFamily="34" charset="0"/>
                <a:cs typeface="Avenir LT Std 65 Medium"/>
              </a:rPr>
              <a:t>n’est pas un bulletin de vote !</a:t>
            </a:r>
          </a:p>
        </p:txBody>
      </p:sp>
      <p:sp>
        <p:nvSpPr>
          <p:cNvPr id="466" name="object 366"/>
          <p:cNvSpPr/>
          <p:nvPr>
            <p:custDataLst>
              <p:tags r:id="rId267"/>
            </p:custDataLst>
          </p:nvPr>
        </p:nvSpPr>
        <p:spPr>
          <a:xfrm>
            <a:off x="272276" y="2549148"/>
            <a:ext cx="2513705" cy="622935"/>
          </a:xfrm>
          <a:custGeom>
            <a:avLst/>
            <a:gdLst/>
            <a:ahLst/>
            <a:cxnLst/>
            <a:rect l="l" t="t" r="r" b="b"/>
            <a:pathLst>
              <a:path w="1827530" h="622935">
                <a:moveTo>
                  <a:pt x="0" y="622795"/>
                </a:moveTo>
                <a:lnTo>
                  <a:pt x="1826996" y="622795"/>
                </a:lnTo>
                <a:lnTo>
                  <a:pt x="1826996" y="0"/>
                </a:lnTo>
                <a:lnTo>
                  <a:pt x="0" y="0"/>
                </a:lnTo>
                <a:lnTo>
                  <a:pt x="0" y="622795"/>
                </a:lnTo>
                <a:close/>
              </a:path>
            </a:pathLst>
          </a:custGeom>
          <a:solidFill>
            <a:srgbClr val="D1D3D4"/>
          </a:solidFill>
        </p:spPr>
        <p:txBody>
          <a:bodyPr wrap="square" lIns="0" tIns="0" rIns="0" bIns="0" rtlCol="0"/>
          <a:lstStyle/>
          <a:p>
            <a:endParaRPr dirty="0">
              <a:latin typeface="+mj-lt"/>
            </a:endParaRPr>
          </a:p>
        </p:txBody>
      </p:sp>
      <p:pic>
        <p:nvPicPr>
          <p:cNvPr id="467" name="Image 466"/>
          <p:cNvPicPr>
            <a:picLocks noChangeAspect="1"/>
          </p:cNvPicPr>
          <p:nvPr>
            <p:custDataLst>
              <p:tags r:id="rId268"/>
            </p:custDataLst>
          </p:nvPr>
        </p:nvPicPr>
        <p:blipFill>
          <a:blip r:embed="rId278" cstate="print">
            <a:extLst>
              <a:ext uri="{28A0092B-C50C-407E-A947-70E740481C1C}">
                <a14:useLocalDpi xmlns:a14="http://schemas.microsoft.com/office/drawing/2010/main" val="0"/>
              </a:ext>
            </a:extLst>
          </a:blip>
          <a:stretch>
            <a:fillRect/>
          </a:stretch>
        </p:blipFill>
        <p:spPr>
          <a:xfrm>
            <a:off x="2617992" y="3441700"/>
            <a:ext cx="1617458" cy="1782032"/>
          </a:xfrm>
          <a:prstGeom prst="rect">
            <a:avLst/>
          </a:prstGeom>
        </p:spPr>
      </p:pic>
      <p:sp>
        <p:nvSpPr>
          <p:cNvPr id="468" name="ZoneTexte 467"/>
          <p:cNvSpPr txBox="1"/>
          <p:nvPr>
            <p:custDataLst>
              <p:tags r:id="rId269"/>
            </p:custDataLst>
          </p:nvPr>
        </p:nvSpPr>
        <p:spPr>
          <a:xfrm>
            <a:off x="292601" y="2579843"/>
            <a:ext cx="2437130" cy="584775"/>
          </a:xfrm>
          <a:prstGeom prst="rect">
            <a:avLst/>
          </a:prstGeom>
          <a:noFill/>
        </p:spPr>
        <p:txBody>
          <a:bodyPr wrap="square" rtlCol="0">
            <a:spAutoFit/>
          </a:bodyPr>
          <a:lstStyle/>
          <a:p>
            <a:pPr algn="ctr"/>
            <a:r>
              <a:rPr lang="fr-FR" sz="1600" b="1" dirty="0">
                <a:solidFill>
                  <a:srgbClr val="231F20"/>
                </a:solidFill>
                <a:latin typeface="Calibri" panose="020F0502020204030204" pitchFamily="34" charset="0"/>
                <a:cs typeface="Avenir LT Std 55 Roman"/>
              </a:rPr>
              <a:t>JE VOTE CGT, C’EST </a:t>
            </a:r>
            <a:r>
              <a:rPr lang="fr-FR" sz="1600" b="1" dirty="0" smtClean="0">
                <a:solidFill>
                  <a:srgbClr val="231F20"/>
                </a:solidFill>
                <a:latin typeface="Calibri" panose="020F0502020204030204" pitchFamily="34" charset="0"/>
                <a:cs typeface="Avenir LT Std 55 Roman"/>
              </a:rPr>
              <a:t>EFFICACE AU QUOTIDIEN</a:t>
            </a:r>
            <a:r>
              <a:rPr lang="fr-FR" sz="1600" b="1" dirty="0">
                <a:solidFill>
                  <a:srgbClr val="231F20"/>
                </a:solidFill>
                <a:latin typeface="Calibri" panose="020F0502020204030204" pitchFamily="34" charset="0"/>
                <a:cs typeface="Avenir LT Std 55 Roman"/>
              </a:rPr>
              <a:t> </a:t>
            </a:r>
            <a:r>
              <a:rPr lang="fr-FR" sz="1600" b="1" dirty="0" smtClean="0">
                <a:solidFill>
                  <a:srgbClr val="231F20"/>
                </a:solidFill>
                <a:latin typeface="Calibri" panose="020F0502020204030204" pitchFamily="34" charset="0"/>
                <a:cs typeface="Avenir LT Std 55 Roman"/>
              </a:rPr>
              <a:t>!</a:t>
            </a:r>
            <a:endParaRPr lang="fr-FR" dirty="0"/>
          </a:p>
        </p:txBody>
      </p:sp>
      <p:sp>
        <p:nvSpPr>
          <p:cNvPr id="473" name="object 392"/>
          <p:cNvSpPr/>
          <p:nvPr>
            <p:custDataLst>
              <p:tags r:id="rId270"/>
            </p:custDataLst>
          </p:nvPr>
        </p:nvSpPr>
        <p:spPr>
          <a:xfrm>
            <a:off x="0" y="9736201"/>
            <a:ext cx="7560309" cy="956310"/>
          </a:xfrm>
          <a:custGeom>
            <a:avLst/>
            <a:gdLst/>
            <a:ahLst/>
            <a:cxnLst/>
            <a:rect l="l" t="t" r="r" b="b"/>
            <a:pathLst>
              <a:path w="7560309" h="956309">
                <a:moveTo>
                  <a:pt x="0" y="955801"/>
                </a:moveTo>
                <a:lnTo>
                  <a:pt x="7559992" y="955801"/>
                </a:lnTo>
                <a:lnTo>
                  <a:pt x="7559992" y="0"/>
                </a:lnTo>
                <a:lnTo>
                  <a:pt x="0" y="0"/>
                </a:lnTo>
                <a:lnTo>
                  <a:pt x="0" y="955801"/>
                </a:lnTo>
                <a:close/>
              </a:path>
            </a:pathLst>
          </a:custGeom>
          <a:solidFill>
            <a:srgbClr val="BCBEC0"/>
          </a:solidFill>
        </p:spPr>
        <p:txBody>
          <a:bodyPr wrap="square" lIns="0" tIns="0" rIns="0" bIns="0" rtlCol="0"/>
          <a:lstStyle/>
          <a:p>
            <a:endParaRPr dirty="0">
              <a:latin typeface="+mj-lt"/>
            </a:endParaRPr>
          </a:p>
        </p:txBody>
      </p:sp>
      <p:sp>
        <p:nvSpPr>
          <p:cNvPr id="474" name="object 393"/>
          <p:cNvSpPr/>
          <p:nvPr>
            <p:custDataLst>
              <p:tags r:id="rId271"/>
            </p:custDataLst>
          </p:nvPr>
        </p:nvSpPr>
        <p:spPr>
          <a:xfrm>
            <a:off x="0" y="9736201"/>
            <a:ext cx="7380605" cy="257810"/>
          </a:xfrm>
          <a:custGeom>
            <a:avLst/>
            <a:gdLst/>
            <a:ahLst/>
            <a:cxnLst/>
            <a:rect l="l" t="t" r="r" b="b"/>
            <a:pathLst>
              <a:path w="7380605" h="257809">
                <a:moveTo>
                  <a:pt x="0" y="257403"/>
                </a:moveTo>
                <a:lnTo>
                  <a:pt x="7379995" y="257403"/>
                </a:lnTo>
                <a:lnTo>
                  <a:pt x="7379995" y="0"/>
                </a:lnTo>
                <a:lnTo>
                  <a:pt x="0" y="0"/>
                </a:lnTo>
                <a:lnTo>
                  <a:pt x="0" y="257403"/>
                </a:lnTo>
                <a:close/>
              </a:path>
            </a:pathLst>
          </a:custGeom>
          <a:solidFill>
            <a:srgbClr val="C2272B"/>
          </a:solidFill>
        </p:spPr>
        <p:txBody>
          <a:bodyPr wrap="square" lIns="0" tIns="0" rIns="0" bIns="0" rtlCol="0"/>
          <a:lstStyle/>
          <a:p>
            <a:endParaRPr dirty="0">
              <a:latin typeface="+mj-lt"/>
            </a:endParaRPr>
          </a:p>
        </p:txBody>
      </p:sp>
      <p:sp>
        <p:nvSpPr>
          <p:cNvPr id="475" name="object 457"/>
          <p:cNvSpPr txBox="1"/>
          <p:nvPr>
            <p:custDataLst>
              <p:tags r:id="rId272"/>
            </p:custDataLst>
          </p:nvPr>
        </p:nvSpPr>
        <p:spPr>
          <a:xfrm>
            <a:off x="279349" y="9736201"/>
            <a:ext cx="7138034" cy="270587"/>
          </a:xfrm>
          <a:prstGeom prst="rect">
            <a:avLst/>
          </a:prstGeom>
        </p:spPr>
        <p:txBody>
          <a:bodyPr vert="horz" wrap="square" lIns="0" tIns="1270" rIns="0" bIns="0" rtlCol="0">
            <a:spAutoFit/>
          </a:bodyPr>
          <a:lstStyle/>
          <a:p>
            <a:pPr marL="12700">
              <a:lnSpc>
                <a:spcPts val="2095"/>
              </a:lnSpc>
              <a:spcBef>
                <a:spcPts val="10"/>
              </a:spcBef>
            </a:pPr>
            <a:r>
              <a:rPr sz="2000" b="1" spc="-60" dirty="0">
                <a:solidFill>
                  <a:srgbClr val="FFFFFF"/>
                </a:solidFill>
                <a:cs typeface="Avenir LT Std 65 Medium"/>
              </a:rPr>
              <a:t>PAS </a:t>
            </a:r>
            <a:r>
              <a:rPr sz="2000" b="1" dirty="0">
                <a:solidFill>
                  <a:srgbClr val="FFFFFF"/>
                </a:solidFill>
                <a:cs typeface="Avenir LT Std 65 Medium"/>
              </a:rPr>
              <a:t>D’ACQUIS SOCIAUX SANS CONQUÊTES SYNDICALES</a:t>
            </a:r>
            <a:r>
              <a:rPr sz="2000" b="1" spc="-330" dirty="0">
                <a:solidFill>
                  <a:srgbClr val="FFFFFF"/>
                </a:solidFill>
                <a:cs typeface="Avenir LT Std 65 Medium"/>
              </a:rPr>
              <a:t> </a:t>
            </a:r>
            <a:r>
              <a:rPr sz="2000" b="1" dirty="0" smtClean="0">
                <a:solidFill>
                  <a:srgbClr val="FFFFFF"/>
                </a:solidFill>
                <a:cs typeface="Avenir LT Std 65 Medium"/>
              </a:rPr>
              <a:t>!</a:t>
            </a:r>
            <a:r>
              <a:rPr lang="fr-FR" sz="2000" dirty="0">
                <a:cs typeface="Avenir LT Std 65 Medium"/>
              </a:rPr>
              <a:t>	</a:t>
            </a:r>
            <a:endParaRPr sz="2000" dirty="0">
              <a:cs typeface="Avenir LT Std 55 Roman"/>
            </a:endParaRPr>
          </a:p>
        </p:txBody>
      </p:sp>
      <p:sp>
        <p:nvSpPr>
          <p:cNvPr id="476" name="object 458"/>
          <p:cNvSpPr txBox="1">
            <a:spLocks noGrp="1"/>
          </p:cNvSpPr>
          <p:nvPr>
            <p:ph type="dt" sz="half" idx="6"/>
            <p:custDataLst>
              <p:tags r:id="rId273"/>
            </p:custDataLst>
          </p:nvPr>
        </p:nvSpPr>
        <p:spPr>
          <a:xfrm>
            <a:off x="277075" y="10071100"/>
            <a:ext cx="4128135" cy="397545"/>
          </a:xfrm>
          <a:prstGeom prst="rect">
            <a:avLst/>
          </a:prstGeom>
        </p:spPr>
        <p:txBody>
          <a:bodyPr vert="horz" wrap="square" lIns="0" tIns="0" rIns="0" bIns="0" rtlCol="0">
            <a:spAutoFit/>
          </a:bodyPr>
          <a:lstStyle/>
          <a:p>
            <a:pPr marL="12700">
              <a:lnSpc>
                <a:spcPts val="3060"/>
              </a:lnSpc>
            </a:pPr>
            <a:r>
              <a:rPr sz="1800" spc="-35" dirty="0">
                <a:latin typeface="+mn-lt"/>
              </a:rPr>
              <a:t>LE </a:t>
            </a:r>
            <a:r>
              <a:rPr spc="-90" dirty="0">
                <a:latin typeface="+mn-lt"/>
              </a:rPr>
              <a:t>JEUDI </a:t>
            </a:r>
            <a:r>
              <a:rPr spc="-95" dirty="0">
                <a:latin typeface="+mn-lt"/>
              </a:rPr>
              <a:t>6 </a:t>
            </a:r>
            <a:r>
              <a:rPr spc="-110" dirty="0">
                <a:latin typeface="+mn-lt"/>
              </a:rPr>
              <a:t>DÉCEMBRE</a:t>
            </a:r>
            <a:r>
              <a:rPr spc="-145" dirty="0">
                <a:latin typeface="+mn-lt"/>
              </a:rPr>
              <a:t> </a:t>
            </a:r>
            <a:r>
              <a:rPr spc="-95" dirty="0">
                <a:latin typeface="+mn-lt"/>
              </a:rPr>
              <a:t>2018</a:t>
            </a:r>
            <a:endParaRPr sz="1800" dirty="0">
              <a:latin typeface="+mn-lt"/>
            </a:endParaRPr>
          </a:p>
        </p:txBody>
      </p:sp>
      <p:sp>
        <p:nvSpPr>
          <p:cNvPr id="477" name="object 459"/>
          <p:cNvSpPr txBox="1">
            <a:spLocks noGrp="1"/>
          </p:cNvSpPr>
          <p:nvPr>
            <p:ph type="ftr" sz="quarter" idx="5"/>
            <p:custDataLst>
              <p:tags r:id="rId274"/>
            </p:custDataLst>
          </p:nvPr>
        </p:nvSpPr>
        <p:spPr>
          <a:xfrm>
            <a:off x="4069740" y="10026142"/>
            <a:ext cx="3188352" cy="564257"/>
          </a:xfrm>
          <a:prstGeom prst="rect">
            <a:avLst/>
          </a:prstGeom>
        </p:spPr>
        <p:txBody>
          <a:bodyPr vert="horz" wrap="square" lIns="0" tIns="0" rIns="0" bIns="0" rtlCol="0">
            <a:spAutoFit/>
          </a:bodyPr>
          <a:lstStyle/>
          <a:p>
            <a:pPr marL="12700">
              <a:lnSpc>
                <a:spcPts val="2150"/>
              </a:lnSpc>
            </a:pPr>
            <a:r>
              <a:rPr lang="fr-FR" sz="2000" spc="-100" dirty="0">
                <a:latin typeface="+mn-lt"/>
              </a:rPr>
              <a:t>UN </a:t>
            </a:r>
            <a:r>
              <a:rPr lang="fr-FR" sz="2000" spc="-80" dirty="0">
                <a:latin typeface="+mn-lt"/>
              </a:rPr>
              <a:t>SEUL </a:t>
            </a:r>
            <a:r>
              <a:rPr lang="fr-FR" sz="2000" spc="-90" dirty="0">
                <a:latin typeface="+mn-lt"/>
              </a:rPr>
              <a:t>TOUR DE</a:t>
            </a:r>
            <a:r>
              <a:rPr lang="fr-FR" sz="2000" spc="75" dirty="0">
                <a:latin typeface="+mn-lt"/>
              </a:rPr>
              <a:t> </a:t>
            </a:r>
            <a:r>
              <a:rPr lang="fr-FR" sz="2000" spc="-80" dirty="0">
                <a:latin typeface="+mn-lt"/>
              </a:rPr>
              <a:t>SCRUTIN</a:t>
            </a:r>
            <a:endParaRPr lang="fr-FR" sz="2000" dirty="0">
              <a:latin typeface="+mn-lt"/>
            </a:endParaRPr>
          </a:p>
          <a:p>
            <a:pPr marL="12700">
              <a:lnSpc>
                <a:spcPts val="2150"/>
              </a:lnSpc>
            </a:pPr>
            <a:r>
              <a:rPr sz="2000" spc="30" dirty="0" smtClean="0">
                <a:latin typeface="+mn-lt"/>
              </a:rPr>
              <a:t>CHAQUE </a:t>
            </a:r>
            <a:r>
              <a:rPr sz="2000" spc="25" dirty="0">
                <a:latin typeface="+mn-lt"/>
              </a:rPr>
              <a:t>VOIX </a:t>
            </a:r>
            <a:r>
              <a:rPr sz="2000" spc="30" dirty="0">
                <a:latin typeface="+mn-lt"/>
              </a:rPr>
              <a:t>COMPTE</a:t>
            </a:r>
            <a:r>
              <a:rPr sz="2000" spc="-380" dirty="0">
                <a:latin typeface="+mn-lt"/>
              </a:rPr>
              <a:t> </a:t>
            </a:r>
            <a:r>
              <a:rPr sz="2000" spc="10" dirty="0">
                <a:latin typeface="+mn-lt"/>
              </a:rPr>
              <a:t>!</a:t>
            </a:r>
          </a:p>
        </p:txBody>
      </p:sp>
      <p:pic>
        <p:nvPicPr>
          <p:cNvPr id="367" name="Image 366"/>
          <p:cNvPicPr>
            <a:picLocks noChangeAspect="1"/>
          </p:cNvPicPr>
          <p:nvPr/>
        </p:nvPicPr>
        <p:blipFill>
          <a:blip r:embed="rId279" cstate="print">
            <a:extLst>
              <a:ext uri="{28A0092B-C50C-407E-A947-70E740481C1C}">
                <a14:useLocalDpi xmlns:a14="http://schemas.microsoft.com/office/drawing/2010/main" val="0"/>
              </a:ext>
            </a:extLst>
          </a:blip>
          <a:stretch>
            <a:fillRect/>
          </a:stretch>
        </p:blipFill>
        <p:spPr>
          <a:xfrm>
            <a:off x="1639998" y="8221839"/>
            <a:ext cx="2492363" cy="1228747"/>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 name="object 2"/>
          <p:cNvSpPr/>
          <p:nvPr>
            <p:custDataLst>
              <p:tags r:id="rId1"/>
            </p:custDataLst>
          </p:nvPr>
        </p:nvSpPr>
        <p:spPr>
          <a:xfrm>
            <a:off x="3246120" y="1975935"/>
            <a:ext cx="1827530" cy="1823720"/>
          </a:xfrm>
          <a:custGeom>
            <a:avLst/>
            <a:gdLst/>
            <a:ahLst/>
            <a:cxnLst/>
            <a:rect l="l" t="t" r="r" b="b"/>
            <a:pathLst>
              <a:path w="1827529" h="1823720">
                <a:moveTo>
                  <a:pt x="904468" y="0"/>
                </a:moveTo>
                <a:lnTo>
                  <a:pt x="856961" y="1624"/>
                </a:lnTo>
                <a:lnTo>
                  <a:pt x="810010" y="5671"/>
                </a:lnTo>
                <a:lnTo>
                  <a:pt x="763685" y="12086"/>
                </a:lnTo>
                <a:lnTo>
                  <a:pt x="718053" y="20811"/>
                </a:lnTo>
                <a:lnTo>
                  <a:pt x="673184" y="31789"/>
                </a:lnTo>
                <a:lnTo>
                  <a:pt x="629146" y="44964"/>
                </a:lnTo>
                <a:lnTo>
                  <a:pt x="586009" y="60280"/>
                </a:lnTo>
                <a:lnTo>
                  <a:pt x="543841" y="77679"/>
                </a:lnTo>
                <a:lnTo>
                  <a:pt x="502712" y="97104"/>
                </a:lnTo>
                <a:lnTo>
                  <a:pt x="462689" y="118501"/>
                </a:lnTo>
                <a:lnTo>
                  <a:pt x="423843" y="141810"/>
                </a:lnTo>
                <a:lnTo>
                  <a:pt x="386241" y="166977"/>
                </a:lnTo>
                <a:lnTo>
                  <a:pt x="349953" y="193944"/>
                </a:lnTo>
                <a:lnTo>
                  <a:pt x="315048" y="222655"/>
                </a:lnTo>
                <a:lnTo>
                  <a:pt x="281594" y="253052"/>
                </a:lnTo>
                <a:lnTo>
                  <a:pt x="249661" y="285080"/>
                </a:lnTo>
                <a:lnTo>
                  <a:pt x="219316" y="318682"/>
                </a:lnTo>
                <a:lnTo>
                  <a:pt x="190630" y="353800"/>
                </a:lnTo>
                <a:lnTo>
                  <a:pt x="163671" y="390379"/>
                </a:lnTo>
                <a:lnTo>
                  <a:pt x="138508" y="428361"/>
                </a:lnTo>
                <a:lnTo>
                  <a:pt x="115209" y="467691"/>
                </a:lnTo>
                <a:lnTo>
                  <a:pt x="93844" y="508311"/>
                </a:lnTo>
                <a:lnTo>
                  <a:pt x="74481" y="550164"/>
                </a:lnTo>
                <a:lnTo>
                  <a:pt x="57190" y="593195"/>
                </a:lnTo>
                <a:lnTo>
                  <a:pt x="42039" y="637346"/>
                </a:lnTo>
                <a:lnTo>
                  <a:pt x="29098" y="682561"/>
                </a:lnTo>
                <a:lnTo>
                  <a:pt x="18434" y="728783"/>
                </a:lnTo>
                <a:lnTo>
                  <a:pt x="10117" y="775955"/>
                </a:lnTo>
                <a:lnTo>
                  <a:pt x="4216" y="824021"/>
                </a:lnTo>
                <a:lnTo>
                  <a:pt x="837" y="872329"/>
                </a:lnTo>
                <a:lnTo>
                  <a:pt x="0" y="920222"/>
                </a:lnTo>
                <a:lnTo>
                  <a:pt x="1648" y="967629"/>
                </a:lnTo>
                <a:lnTo>
                  <a:pt x="5724" y="1014482"/>
                </a:lnTo>
                <a:lnTo>
                  <a:pt x="12172" y="1060713"/>
                </a:lnTo>
                <a:lnTo>
                  <a:pt x="20935" y="1106252"/>
                </a:lnTo>
                <a:lnTo>
                  <a:pt x="31956" y="1151031"/>
                </a:lnTo>
                <a:lnTo>
                  <a:pt x="45177" y="1194981"/>
                </a:lnTo>
                <a:lnTo>
                  <a:pt x="60544" y="1238033"/>
                </a:lnTo>
                <a:lnTo>
                  <a:pt x="77998" y="1280119"/>
                </a:lnTo>
                <a:lnTo>
                  <a:pt x="97482" y="1321170"/>
                </a:lnTo>
                <a:lnTo>
                  <a:pt x="118941" y="1361117"/>
                </a:lnTo>
                <a:lnTo>
                  <a:pt x="142316" y="1399891"/>
                </a:lnTo>
                <a:lnTo>
                  <a:pt x="167552" y="1437423"/>
                </a:lnTo>
                <a:lnTo>
                  <a:pt x="194592" y="1473645"/>
                </a:lnTo>
                <a:lnTo>
                  <a:pt x="223378" y="1508489"/>
                </a:lnTo>
                <a:lnTo>
                  <a:pt x="253854" y="1541884"/>
                </a:lnTo>
                <a:lnTo>
                  <a:pt x="285963" y="1573763"/>
                </a:lnTo>
                <a:lnTo>
                  <a:pt x="319649" y="1604057"/>
                </a:lnTo>
                <a:lnTo>
                  <a:pt x="354853" y="1632697"/>
                </a:lnTo>
                <a:lnTo>
                  <a:pt x="391521" y="1659613"/>
                </a:lnTo>
                <a:lnTo>
                  <a:pt x="429595" y="1684739"/>
                </a:lnTo>
                <a:lnTo>
                  <a:pt x="469017" y="1708004"/>
                </a:lnTo>
                <a:lnTo>
                  <a:pt x="509732" y="1729339"/>
                </a:lnTo>
                <a:lnTo>
                  <a:pt x="551682" y="1748678"/>
                </a:lnTo>
                <a:lnTo>
                  <a:pt x="594811" y="1765949"/>
                </a:lnTo>
                <a:lnTo>
                  <a:pt x="639062" y="1781085"/>
                </a:lnTo>
                <a:lnTo>
                  <a:pt x="684378" y="1794017"/>
                </a:lnTo>
                <a:lnTo>
                  <a:pt x="730702" y="1804676"/>
                </a:lnTo>
                <a:lnTo>
                  <a:pt x="777977" y="1812994"/>
                </a:lnTo>
                <a:lnTo>
                  <a:pt x="826147" y="1818901"/>
                </a:lnTo>
                <a:lnTo>
                  <a:pt x="874559" y="1822292"/>
                </a:lnTo>
                <a:lnTo>
                  <a:pt x="922553" y="1823147"/>
                </a:lnTo>
                <a:lnTo>
                  <a:pt x="970060" y="1821522"/>
                </a:lnTo>
                <a:lnTo>
                  <a:pt x="1017011" y="1817474"/>
                </a:lnTo>
                <a:lnTo>
                  <a:pt x="1063337" y="1811059"/>
                </a:lnTo>
                <a:lnTo>
                  <a:pt x="1108969" y="1802333"/>
                </a:lnTo>
                <a:lnTo>
                  <a:pt x="1153839" y="1791355"/>
                </a:lnTo>
                <a:lnTo>
                  <a:pt x="1197877" y="1778179"/>
                </a:lnTo>
                <a:lnTo>
                  <a:pt x="1241014" y="1762864"/>
                </a:lnTo>
                <a:lnTo>
                  <a:pt x="1283182" y="1745465"/>
                </a:lnTo>
                <a:lnTo>
                  <a:pt x="1324312" y="1726039"/>
                </a:lnTo>
                <a:lnTo>
                  <a:pt x="1364335" y="1704643"/>
                </a:lnTo>
                <a:lnTo>
                  <a:pt x="1403182" y="1681333"/>
                </a:lnTo>
                <a:lnTo>
                  <a:pt x="1440784" y="1656167"/>
                </a:lnTo>
                <a:lnTo>
                  <a:pt x="1477072" y="1629200"/>
                </a:lnTo>
                <a:lnTo>
                  <a:pt x="1511978" y="1600490"/>
                </a:lnTo>
                <a:lnTo>
                  <a:pt x="1545432" y="1570092"/>
                </a:lnTo>
                <a:lnTo>
                  <a:pt x="1577366" y="1538065"/>
                </a:lnTo>
                <a:lnTo>
                  <a:pt x="1607710" y="1504464"/>
                </a:lnTo>
                <a:lnTo>
                  <a:pt x="1636396" y="1469346"/>
                </a:lnTo>
                <a:lnTo>
                  <a:pt x="1663356" y="1432767"/>
                </a:lnTo>
                <a:lnTo>
                  <a:pt x="1688519" y="1394785"/>
                </a:lnTo>
                <a:lnTo>
                  <a:pt x="1711817" y="1355456"/>
                </a:lnTo>
                <a:lnTo>
                  <a:pt x="1733182" y="1314837"/>
                </a:lnTo>
                <a:lnTo>
                  <a:pt x="1752544" y="1272983"/>
                </a:lnTo>
                <a:lnTo>
                  <a:pt x="1769835" y="1229953"/>
                </a:lnTo>
                <a:lnTo>
                  <a:pt x="1784985" y="1185802"/>
                </a:lnTo>
                <a:lnTo>
                  <a:pt x="1797926" y="1140588"/>
                </a:lnTo>
                <a:lnTo>
                  <a:pt x="1808589" y="1094366"/>
                </a:lnTo>
                <a:lnTo>
                  <a:pt x="1816905" y="1047194"/>
                </a:lnTo>
                <a:lnTo>
                  <a:pt x="1822805" y="999128"/>
                </a:lnTo>
                <a:lnTo>
                  <a:pt x="1826184" y="950820"/>
                </a:lnTo>
                <a:lnTo>
                  <a:pt x="1827021" y="902927"/>
                </a:lnTo>
                <a:lnTo>
                  <a:pt x="1825374" y="855520"/>
                </a:lnTo>
                <a:lnTo>
                  <a:pt x="1821297" y="808667"/>
                </a:lnTo>
                <a:lnTo>
                  <a:pt x="1814850" y="762436"/>
                </a:lnTo>
                <a:lnTo>
                  <a:pt x="1806087" y="716897"/>
                </a:lnTo>
                <a:lnTo>
                  <a:pt x="1795067" y="672118"/>
                </a:lnTo>
                <a:lnTo>
                  <a:pt x="1781845" y="628168"/>
                </a:lnTo>
                <a:lnTo>
                  <a:pt x="1766479" y="585116"/>
                </a:lnTo>
                <a:lnTo>
                  <a:pt x="1749026" y="543030"/>
                </a:lnTo>
                <a:lnTo>
                  <a:pt x="1729542" y="501979"/>
                </a:lnTo>
                <a:lnTo>
                  <a:pt x="1708084" y="462032"/>
                </a:lnTo>
                <a:lnTo>
                  <a:pt x="1684708" y="423258"/>
                </a:lnTo>
                <a:lnTo>
                  <a:pt x="1659473" y="385726"/>
                </a:lnTo>
                <a:lnTo>
                  <a:pt x="1632434" y="349503"/>
                </a:lnTo>
                <a:lnTo>
                  <a:pt x="1603648" y="314660"/>
                </a:lnTo>
                <a:lnTo>
                  <a:pt x="1573172" y="281265"/>
                </a:lnTo>
                <a:lnTo>
                  <a:pt x="1541063" y="249386"/>
                </a:lnTo>
                <a:lnTo>
                  <a:pt x="1507378" y="219092"/>
                </a:lnTo>
                <a:lnTo>
                  <a:pt x="1472173" y="190452"/>
                </a:lnTo>
                <a:lnTo>
                  <a:pt x="1435505" y="163536"/>
                </a:lnTo>
                <a:lnTo>
                  <a:pt x="1397432" y="138410"/>
                </a:lnTo>
                <a:lnTo>
                  <a:pt x="1358009" y="115145"/>
                </a:lnTo>
                <a:lnTo>
                  <a:pt x="1317294" y="93809"/>
                </a:lnTo>
                <a:lnTo>
                  <a:pt x="1275343" y="74471"/>
                </a:lnTo>
                <a:lnTo>
                  <a:pt x="1232214" y="57200"/>
                </a:lnTo>
                <a:lnTo>
                  <a:pt x="1187963" y="42064"/>
                </a:lnTo>
                <a:lnTo>
                  <a:pt x="1142646" y="29132"/>
                </a:lnTo>
                <a:lnTo>
                  <a:pt x="1096321" y="18473"/>
                </a:lnTo>
                <a:lnTo>
                  <a:pt x="1049045" y="10155"/>
                </a:lnTo>
                <a:lnTo>
                  <a:pt x="1000874" y="4248"/>
                </a:lnTo>
                <a:lnTo>
                  <a:pt x="952462" y="856"/>
                </a:lnTo>
                <a:lnTo>
                  <a:pt x="904468" y="0"/>
                </a:lnTo>
                <a:close/>
              </a:path>
            </a:pathLst>
          </a:custGeom>
          <a:solidFill>
            <a:srgbClr val="FFC54E"/>
          </a:solidFill>
        </p:spPr>
        <p:txBody>
          <a:bodyPr wrap="square" lIns="0" tIns="0" rIns="0" bIns="0" rtlCol="0"/>
          <a:lstStyle/>
          <a:p>
            <a:endParaRPr lang="fr-FR" dirty="0"/>
          </a:p>
        </p:txBody>
      </p:sp>
      <p:sp>
        <p:nvSpPr>
          <p:cNvPr id="34" name="object 34"/>
          <p:cNvSpPr txBox="1"/>
          <p:nvPr>
            <p:custDataLst>
              <p:tags r:id="rId2"/>
            </p:custDataLst>
          </p:nvPr>
        </p:nvSpPr>
        <p:spPr>
          <a:xfrm>
            <a:off x="295898" y="3318345"/>
            <a:ext cx="2196465" cy="543560"/>
          </a:xfrm>
          <a:prstGeom prst="rect">
            <a:avLst/>
          </a:prstGeom>
        </p:spPr>
        <p:txBody>
          <a:bodyPr vert="horz" wrap="square" lIns="0" tIns="12700" rIns="0" bIns="0" rtlCol="0">
            <a:spAutoFit/>
          </a:bodyPr>
          <a:lstStyle/>
          <a:p>
            <a:pPr marL="12700">
              <a:lnSpc>
                <a:spcPct val="100000"/>
              </a:lnSpc>
              <a:spcBef>
                <a:spcPts val="100"/>
              </a:spcBef>
            </a:pPr>
            <a:r>
              <a:rPr lang="fr-FR" sz="3400" b="1" spc="-60" dirty="0" smtClean="0">
                <a:solidFill>
                  <a:srgbClr val="231F20"/>
                </a:solidFill>
                <a:cs typeface="Avenir LT Std 55 Roman"/>
              </a:rPr>
              <a:t>JE</a:t>
            </a:r>
            <a:r>
              <a:rPr lang="fr-FR" sz="3400" b="1" spc="-35" dirty="0" smtClean="0">
                <a:solidFill>
                  <a:srgbClr val="231F20"/>
                </a:solidFill>
                <a:cs typeface="Avenir LT Std 55 Roman"/>
              </a:rPr>
              <a:t> </a:t>
            </a:r>
            <a:r>
              <a:rPr lang="fr-FR" sz="3400" b="1" spc="-75" dirty="0" smtClean="0">
                <a:solidFill>
                  <a:srgbClr val="231F20"/>
                </a:solidFill>
                <a:cs typeface="Avenir LT Std 55 Roman"/>
              </a:rPr>
              <a:t>VOT</a:t>
            </a:r>
            <a:r>
              <a:rPr lang="fr-FR" sz="3400" b="1" spc="270" dirty="0" smtClean="0">
                <a:solidFill>
                  <a:srgbClr val="231F20"/>
                </a:solidFill>
                <a:cs typeface="Avenir LT Std 55 Roman"/>
              </a:rPr>
              <a:t>E</a:t>
            </a:r>
            <a:r>
              <a:rPr lang="fr-FR" sz="1200" b="1" spc="-30" dirty="0" smtClean="0">
                <a:solidFill>
                  <a:srgbClr val="231F20"/>
                </a:solidFill>
                <a:cs typeface="Avenir LT Std 55 Roman"/>
              </a:rPr>
              <a:t>POUR</a:t>
            </a:r>
            <a:endParaRPr lang="fr-FR" sz="1200" dirty="0">
              <a:cs typeface="Avenir LT Std 55 Roman"/>
            </a:endParaRPr>
          </a:p>
        </p:txBody>
      </p:sp>
      <p:sp>
        <p:nvSpPr>
          <p:cNvPr id="82" name="object 82"/>
          <p:cNvSpPr txBox="1"/>
          <p:nvPr>
            <p:custDataLst>
              <p:tags r:id="rId3"/>
            </p:custDataLst>
          </p:nvPr>
        </p:nvSpPr>
        <p:spPr>
          <a:xfrm>
            <a:off x="291110" y="3781413"/>
            <a:ext cx="2267940" cy="1905650"/>
          </a:xfrm>
          <a:prstGeom prst="rect">
            <a:avLst/>
          </a:prstGeom>
        </p:spPr>
        <p:txBody>
          <a:bodyPr vert="horz" wrap="square" lIns="0" tIns="33020" rIns="0" bIns="0" rtlCol="0">
            <a:spAutoFit/>
          </a:bodyPr>
          <a:lstStyle/>
          <a:p>
            <a:pPr marL="12700" marR="296545" indent="-635">
              <a:lnSpc>
                <a:spcPts val="1300"/>
              </a:lnSpc>
              <a:spcBef>
                <a:spcPts val="260"/>
              </a:spcBef>
            </a:pPr>
            <a:r>
              <a:rPr lang="fr-FR" sz="1200" b="1" spc="-25" dirty="0" smtClean="0">
                <a:solidFill>
                  <a:srgbClr val="231F20"/>
                </a:solidFill>
                <a:cs typeface="Avenir LT Std 55 Roman"/>
              </a:rPr>
              <a:t>DES </a:t>
            </a:r>
            <a:r>
              <a:rPr lang="fr-FR" sz="1200" b="1" spc="-35" dirty="0" smtClean="0">
                <a:solidFill>
                  <a:srgbClr val="DA2128"/>
                </a:solidFill>
                <a:cs typeface="Avenir LT Std 55 Roman"/>
              </a:rPr>
              <a:t>REPRÉSENTANTS </a:t>
            </a:r>
            <a:r>
              <a:rPr lang="fr-FR" sz="1200" b="1" spc="-25" dirty="0" smtClean="0">
                <a:solidFill>
                  <a:srgbClr val="DA2128"/>
                </a:solidFill>
                <a:cs typeface="Avenir LT Std 55 Roman"/>
              </a:rPr>
              <a:t>CGT </a:t>
            </a:r>
            <a:r>
              <a:rPr lang="fr-FR" sz="1200" b="1" spc="-25" dirty="0" smtClean="0">
                <a:solidFill>
                  <a:srgbClr val="231F20"/>
                </a:solidFill>
                <a:cs typeface="Avenir LT Std 55 Roman"/>
              </a:rPr>
              <a:t>QUI</a:t>
            </a:r>
            <a:endParaRPr lang="fr-FR" sz="1200" dirty="0" smtClean="0">
              <a:cs typeface="Avenir LT Std 55 Roman"/>
            </a:endParaRPr>
          </a:p>
          <a:p>
            <a:pPr marL="12700" marR="296545" indent="-635">
              <a:lnSpc>
                <a:spcPts val="1300"/>
              </a:lnSpc>
              <a:spcBef>
                <a:spcPts val="260"/>
              </a:spcBef>
            </a:pPr>
            <a:r>
              <a:rPr lang="fr-FR" sz="1200" b="1" spc="-25" dirty="0" smtClean="0">
                <a:solidFill>
                  <a:srgbClr val="231F20"/>
                </a:solidFill>
                <a:cs typeface="Avenir LT Std 55 Roman"/>
              </a:rPr>
              <a:t>INTERVIENDRONT SUR</a:t>
            </a:r>
            <a:r>
              <a:rPr lang="fr-FR" sz="1200" b="1" spc="-55" dirty="0" smtClean="0">
                <a:solidFill>
                  <a:srgbClr val="231F20"/>
                </a:solidFill>
                <a:cs typeface="Avenir LT Std 55 Roman"/>
              </a:rPr>
              <a:t> </a:t>
            </a:r>
            <a:r>
              <a:rPr lang="fr-FR" sz="1200" b="1" spc="-25" dirty="0" smtClean="0">
                <a:solidFill>
                  <a:srgbClr val="231F20"/>
                </a:solidFill>
                <a:cs typeface="Avenir LT Std 55 Roman"/>
              </a:rPr>
              <a:t>LES </a:t>
            </a:r>
            <a:r>
              <a:rPr lang="fr-FR" sz="1200" b="1" spc="-25" dirty="0" smtClean="0">
                <a:solidFill>
                  <a:srgbClr val="C2272B"/>
                </a:solidFill>
                <a:cs typeface="Avenir LT Std 55 Roman"/>
              </a:rPr>
              <a:t>QUESTIONS QUI </a:t>
            </a:r>
            <a:r>
              <a:rPr lang="fr-FR" sz="1200" b="1" spc="-30" dirty="0" smtClean="0">
                <a:solidFill>
                  <a:srgbClr val="C2272B"/>
                </a:solidFill>
                <a:cs typeface="Avenir LT Std 55 Roman"/>
              </a:rPr>
              <a:t>ME CONCERNENT</a:t>
            </a:r>
            <a:r>
              <a:rPr lang="fr-FR" sz="1200" b="1" spc="-20" dirty="0" smtClean="0">
                <a:solidFill>
                  <a:srgbClr val="C2272B"/>
                </a:solidFill>
                <a:cs typeface="Avenir LT Std 55 Roman"/>
              </a:rPr>
              <a:t> </a:t>
            </a:r>
            <a:r>
              <a:rPr lang="fr-FR" sz="1200" b="1" spc="-15" dirty="0" smtClean="0">
                <a:solidFill>
                  <a:srgbClr val="C2272B"/>
                </a:solidFill>
                <a:cs typeface="Avenir LT Std 55 Roman"/>
              </a:rPr>
              <a:t>:</a:t>
            </a:r>
            <a:endParaRPr lang="fr-FR" sz="1200" dirty="0" smtClean="0">
              <a:cs typeface="Avenir LT Std 55 Roman"/>
            </a:endParaRPr>
          </a:p>
          <a:p>
            <a:pPr marL="12700" marR="5080">
              <a:lnSpc>
                <a:spcPts val="1300"/>
              </a:lnSpc>
              <a:buChar char="•"/>
              <a:tabLst>
                <a:tab pos="203835" algn="l"/>
              </a:tabLst>
            </a:pPr>
            <a:r>
              <a:rPr lang="fr-FR" sz="1200" b="0" dirty="0" smtClean="0">
                <a:solidFill>
                  <a:srgbClr val="231F20"/>
                </a:solidFill>
                <a:cs typeface="Avenir LT Std 35 Light"/>
              </a:rPr>
              <a:t>Le </a:t>
            </a:r>
            <a:r>
              <a:rPr lang="fr-FR" sz="1200" b="0" spc="-5" dirty="0" smtClean="0">
                <a:solidFill>
                  <a:srgbClr val="231F20"/>
                </a:solidFill>
                <a:cs typeface="Avenir LT Std 35 Light"/>
              </a:rPr>
              <a:t>déroulement </a:t>
            </a:r>
            <a:r>
              <a:rPr lang="fr-FR" sz="1200" b="0" dirty="0" smtClean="0">
                <a:solidFill>
                  <a:srgbClr val="231F20"/>
                </a:solidFill>
                <a:cs typeface="Avenir LT Std 35 Light"/>
              </a:rPr>
              <a:t>de ma </a:t>
            </a:r>
            <a:r>
              <a:rPr lang="fr-FR" sz="1200" b="0" spc="-20" dirty="0" smtClean="0">
                <a:solidFill>
                  <a:srgbClr val="231F20"/>
                </a:solidFill>
                <a:cs typeface="Avenir LT Std 35 Light"/>
              </a:rPr>
              <a:t>car</a:t>
            </a:r>
            <a:r>
              <a:rPr lang="fr-FR" sz="1200" b="0" spc="-5" dirty="0" smtClean="0">
                <a:solidFill>
                  <a:srgbClr val="231F20"/>
                </a:solidFill>
                <a:cs typeface="Avenir LT Std 35 Light"/>
              </a:rPr>
              <a:t>rière </a:t>
            </a:r>
            <a:r>
              <a:rPr lang="fr-FR" sz="1200" b="0" dirty="0" smtClean="0">
                <a:solidFill>
                  <a:srgbClr val="231F20"/>
                </a:solidFill>
                <a:cs typeface="Avenir LT Std 35 Light"/>
              </a:rPr>
              <a:t>: stagiairisation, titularisation, avancement de grade, demande de temps</a:t>
            </a:r>
            <a:r>
              <a:rPr lang="fr-FR" sz="1200" b="0" spc="-20" dirty="0" smtClean="0">
                <a:solidFill>
                  <a:srgbClr val="231F20"/>
                </a:solidFill>
                <a:cs typeface="Avenir LT Std 35 Light"/>
              </a:rPr>
              <a:t> </a:t>
            </a:r>
            <a:r>
              <a:rPr lang="fr-FR" sz="1200" b="0" dirty="0" smtClean="0">
                <a:solidFill>
                  <a:srgbClr val="231F20"/>
                </a:solidFill>
                <a:cs typeface="Avenir LT Std 35 Light"/>
              </a:rPr>
              <a:t>partiel</a:t>
            </a:r>
            <a:endParaRPr lang="fr-FR" sz="1200" dirty="0" smtClean="0">
              <a:cs typeface="Avenir LT Std 35 Light"/>
            </a:endParaRPr>
          </a:p>
          <a:p>
            <a:pPr marL="12700">
              <a:lnSpc>
                <a:spcPts val="1280"/>
              </a:lnSpc>
              <a:buFontTx/>
              <a:buChar char="•"/>
              <a:tabLst>
                <a:tab pos="203835" algn="l"/>
                <a:tab pos="560705" algn="l"/>
                <a:tab pos="1407160" algn="l"/>
                <a:tab pos="1717039" algn="l"/>
              </a:tabLst>
            </a:pPr>
            <a:r>
              <a:rPr lang="fr-FR" sz="1200" b="0" dirty="0" smtClean="0">
                <a:solidFill>
                  <a:srgbClr val="231F20"/>
                </a:solidFill>
                <a:cs typeface="Avenir LT Std 35 Light"/>
              </a:rPr>
              <a:t>Les demandes de </a:t>
            </a:r>
            <a:r>
              <a:rPr lang="fr-FR" sz="1200" b="0" spc="-25" dirty="0" smtClean="0">
                <a:solidFill>
                  <a:srgbClr val="231F20"/>
                </a:solidFill>
                <a:cs typeface="Avenir LT Std 35 Light"/>
              </a:rPr>
              <a:t>r</a:t>
            </a:r>
            <a:r>
              <a:rPr lang="fr-FR" sz="1200" b="0" dirty="0" smtClean="0">
                <a:solidFill>
                  <a:srgbClr val="231F20"/>
                </a:solidFill>
                <a:cs typeface="Avenir LT Std 35 Light"/>
              </a:rPr>
              <a:t>évision d</a:t>
            </a:r>
            <a:r>
              <a:rPr lang="fr-FR" sz="1200" b="0" spc="-5" dirty="0" smtClean="0">
                <a:solidFill>
                  <a:srgbClr val="231F20"/>
                </a:solidFill>
                <a:cs typeface="Avenir LT Std 35 Light"/>
              </a:rPr>
              <a:t>’entretien professionnel</a:t>
            </a:r>
            <a:endParaRPr lang="fr-FR" sz="1200" dirty="0" smtClean="0">
              <a:cs typeface="Avenir LT Std 35 Light"/>
            </a:endParaRPr>
          </a:p>
          <a:p>
            <a:pPr marL="12700">
              <a:lnSpc>
                <a:spcPts val="1280"/>
              </a:lnSpc>
              <a:buChar char="•"/>
              <a:tabLst>
                <a:tab pos="203835" algn="l"/>
                <a:tab pos="560705" algn="l"/>
                <a:tab pos="1407160" algn="l"/>
                <a:tab pos="1717039" algn="l"/>
              </a:tabLst>
            </a:pPr>
            <a:endParaRPr lang="fr-FR" sz="1200" dirty="0">
              <a:cs typeface="Avenir LT Std 35 Light"/>
            </a:endParaRPr>
          </a:p>
        </p:txBody>
      </p:sp>
      <p:sp>
        <p:nvSpPr>
          <p:cNvPr id="83" name="object 83"/>
          <p:cNvSpPr txBox="1"/>
          <p:nvPr>
            <p:custDataLst>
              <p:tags r:id="rId4"/>
            </p:custDataLst>
          </p:nvPr>
        </p:nvSpPr>
        <p:spPr>
          <a:xfrm>
            <a:off x="275300" y="5499100"/>
            <a:ext cx="3961765" cy="1013098"/>
          </a:xfrm>
          <a:prstGeom prst="rect">
            <a:avLst/>
          </a:prstGeom>
        </p:spPr>
        <p:txBody>
          <a:bodyPr vert="horz" wrap="square" lIns="0" tIns="12700" rIns="0" bIns="0" rtlCol="0">
            <a:spAutoFit/>
          </a:bodyPr>
          <a:lstStyle/>
          <a:p>
            <a:pPr marL="12700" marR="5080">
              <a:lnSpc>
                <a:spcPts val="1300"/>
              </a:lnSpc>
              <a:spcBef>
                <a:spcPts val="90"/>
              </a:spcBef>
              <a:buChar char="•"/>
              <a:tabLst>
                <a:tab pos="203200" algn="l"/>
              </a:tabLst>
            </a:pPr>
            <a:r>
              <a:rPr lang="fr-FR" sz="1200" b="0" dirty="0" smtClean="0">
                <a:solidFill>
                  <a:srgbClr val="231F20"/>
                </a:solidFill>
                <a:cs typeface="Avenir LT Std 35 Light"/>
              </a:rPr>
              <a:t>Le </a:t>
            </a:r>
            <a:r>
              <a:rPr lang="fr-FR" sz="1200" b="0" spc="-5" dirty="0" smtClean="0">
                <a:solidFill>
                  <a:srgbClr val="231F20"/>
                </a:solidFill>
                <a:cs typeface="Avenir LT Std 35 Light"/>
              </a:rPr>
              <a:t>respect </a:t>
            </a:r>
            <a:r>
              <a:rPr lang="fr-FR" sz="1200" b="0" dirty="0" smtClean="0">
                <a:solidFill>
                  <a:srgbClr val="231F20"/>
                </a:solidFill>
                <a:cs typeface="Avenir LT Std 35 Light"/>
              </a:rPr>
              <a:t>de mes garanties </a:t>
            </a:r>
            <a:r>
              <a:rPr lang="fr-FR" sz="1200" b="0" spc="-5" dirty="0" smtClean="0">
                <a:solidFill>
                  <a:srgbClr val="231F20"/>
                </a:solidFill>
                <a:cs typeface="Avenir LT Std 35 Light"/>
              </a:rPr>
              <a:t>statutaires </a:t>
            </a:r>
            <a:r>
              <a:rPr lang="fr-FR" sz="1200" b="0" dirty="0" smtClean="0">
                <a:solidFill>
                  <a:srgbClr val="231F20"/>
                </a:solidFill>
                <a:cs typeface="Avenir LT Std 35 Light"/>
              </a:rPr>
              <a:t>: </a:t>
            </a:r>
            <a:r>
              <a:rPr lang="fr-FR" sz="1200" b="0" spc="-5" dirty="0" smtClean="0">
                <a:solidFill>
                  <a:srgbClr val="231F20"/>
                </a:solidFill>
                <a:cs typeface="Avenir LT Std 35 Light"/>
              </a:rPr>
              <a:t>procédures  </a:t>
            </a:r>
            <a:r>
              <a:rPr lang="fr-FR" sz="1200" b="0" dirty="0" smtClean="0">
                <a:solidFill>
                  <a:srgbClr val="231F20"/>
                </a:solidFill>
                <a:cs typeface="Avenir LT Std 35 Light"/>
              </a:rPr>
              <a:t>de discipline, mutations, </a:t>
            </a:r>
            <a:r>
              <a:rPr lang="fr-FR" sz="1200" b="0" spc="-5" dirty="0" smtClean="0">
                <a:solidFill>
                  <a:srgbClr val="231F20"/>
                </a:solidFill>
                <a:cs typeface="Avenir LT Std 35 Light"/>
              </a:rPr>
              <a:t>recours, </a:t>
            </a:r>
            <a:r>
              <a:rPr lang="fr-FR" sz="1200" b="0" dirty="0" smtClean="0">
                <a:solidFill>
                  <a:srgbClr val="231F20"/>
                </a:solidFill>
                <a:cs typeface="Avenir LT Std 35 Light"/>
              </a:rPr>
              <a:t>détachement, </a:t>
            </a:r>
            <a:r>
              <a:rPr lang="fr-FR" sz="1200" b="0" spc="-5" dirty="0" smtClean="0">
                <a:solidFill>
                  <a:srgbClr val="231F20"/>
                </a:solidFill>
                <a:cs typeface="Avenir LT Std 35 Light"/>
              </a:rPr>
              <a:t>reclasse</a:t>
            </a:r>
            <a:r>
              <a:rPr lang="fr-FR" sz="1200" b="0" dirty="0" smtClean="0">
                <a:solidFill>
                  <a:srgbClr val="231F20"/>
                </a:solidFill>
                <a:cs typeface="Avenir LT Std 35 Light"/>
              </a:rPr>
              <a:t>ment, disponibilité pour convenances personnelles, </a:t>
            </a:r>
            <a:r>
              <a:rPr lang="fr-FR" sz="1200" b="0" spc="-5" dirty="0" smtClean="0">
                <a:solidFill>
                  <a:srgbClr val="231F20"/>
                </a:solidFill>
                <a:cs typeface="Avenir LT Std 35 Light"/>
              </a:rPr>
              <a:t>refus  </a:t>
            </a:r>
            <a:r>
              <a:rPr lang="fr-FR" sz="1200" b="0" dirty="0" smtClean="0">
                <a:solidFill>
                  <a:srgbClr val="231F20"/>
                </a:solidFill>
                <a:cs typeface="Avenir LT Std 35 Light"/>
              </a:rPr>
              <a:t>de formations, </a:t>
            </a:r>
            <a:r>
              <a:rPr lang="fr-FR" sz="1200" b="0" spc="-5" dirty="0" smtClean="0">
                <a:solidFill>
                  <a:srgbClr val="231F20"/>
                </a:solidFill>
                <a:cs typeface="Avenir LT Std 35 Light"/>
              </a:rPr>
              <a:t>refus </a:t>
            </a:r>
            <a:r>
              <a:rPr lang="fr-FR" sz="1200" b="0" dirty="0" smtClean="0">
                <a:solidFill>
                  <a:srgbClr val="231F20"/>
                </a:solidFill>
                <a:cs typeface="Avenir LT Std 35 Light"/>
              </a:rPr>
              <a:t>de congés au </a:t>
            </a:r>
            <a:r>
              <a:rPr lang="fr-FR" sz="1200" b="0" spc="-5" dirty="0" smtClean="0">
                <a:solidFill>
                  <a:srgbClr val="231F20"/>
                </a:solidFill>
                <a:cs typeface="Avenir LT Std 35 Light"/>
              </a:rPr>
              <a:t>titre </a:t>
            </a:r>
            <a:r>
              <a:rPr lang="fr-FR" sz="1200" b="0" dirty="0" smtClean="0">
                <a:solidFill>
                  <a:srgbClr val="231F20"/>
                </a:solidFill>
                <a:cs typeface="Avenir LT Std 35 Light"/>
              </a:rPr>
              <a:t>du </a:t>
            </a:r>
            <a:r>
              <a:rPr lang="fr-FR" sz="1200" b="0" spc="-35" dirty="0" smtClean="0">
                <a:solidFill>
                  <a:srgbClr val="231F20"/>
                </a:solidFill>
                <a:cs typeface="Avenir LT Std 35 Light"/>
              </a:rPr>
              <a:t>CET, </a:t>
            </a:r>
            <a:r>
              <a:rPr lang="fr-FR" sz="1200" b="0" spc="-5" dirty="0" smtClean="0">
                <a:solidFill>
                  <a:srgbClr val="231F20"/>
                </a:solidFill>
                <a:cs typeface="Avenir LT Std 35 Light"/>
              </a:rPr>
              <a:t>refus </a:t>
            </a:r>
            <a:r>
              <a:rPr lang="fr-FR" sz="1200" b="0" dirty="0" smtClean="0">
                <a:solidFill>
                  <a:srgbClr val="231F20"/>
                </a:solidFill>
                <a:cs typeface="Avenir LT Std 35 Light"/>
              </a:rPr>
              <a:t>de  </a:t>
            </a:r>
            <a:r>
              <a:rPr lang="fr-FR" sz="1200" b="0" spc="-5" dirty="0" smtClean="0">
                <a:solidFill>
                  <a:srgbClr val="231F20"/>
                </a:solidFill>
                <a:cs typeface="Avenir LT Std 35 Light"/>
              </a:rPr>
              <a:t>décharge </a:t>
            </a:r>
            <a:r>
              <a:rPr lang="fr-FR" sz="1200" b="0" dirty="0" smtClean="0">
                <a:solidFill>
                  <a:srgbClr val="231F20"/>
                </a:solidFill>
                <a:cs typeface="Avenir LT Std 35 Light"/>
              </a:rPr>
              <a:t>de service pour </a:t>
            </a:r>
            <a:r>
              <a:rPr lang="fr-FR" sz="1200" b="0" spc="-5" dirty="0" smtClean="0">
                <a:solidFill>
                  <a:srgbClr val="231F20"/>
                </a:solidFill>
                <a:cs typeface="Avenir LT Std 35 Light"/>
              </a:rPr>
              <a:t>exercice </a:t>
            </a:r>
            <a:r>
              <a:rPr lang="fr-FR" sz="1200" b="0" dirty="0" smtClean="0">
                <a:solidFill>
                  <a:srgbClr val="231F20"/>
                </a:solidFill>
                <a:cs typeface="Avenir LT Std 35 Light"/>
              </a:rPr>
              <a:t>de </a:t>
            </a:r>
            <a:r>
              <a:rPr lang="fr-FR" sz="1200" b="0" spc="-5" dirty="0" smtClean="0">
                <a:solidFill>
                  <a:srgbClr val="231F20"/>
                </a:solidFill>
                <a:cs typeface="Avenir LT Std 35 Light"/>
              </a:rPr>
              <a:t>droit</a:t>
            </a:r>
            <a:r>
              <a:rPr lang="fr-FR" sz="1200" b="0" spc="-20" dirty="0" smtClean="0">
                <a:solidFill>
                  <a:srgbClr val="231F20"/>
                </a:solidFill>
                <a:cs typeface="Avenir LT Std 35 Light"/>
              </a:rPr>
              <a:t> </a:t>
            </a:r>
            <a:r>
              <a:rPr lang="fr-FR" sz="1200" b="0" dirty="0" smtClean="0">
                <a:solidFill>
                  <a:srgbClr val="231F20"/>
                </a:solidFill>
                <a:cs typeface="Avenir LT Std 35 Light"/>
              </a:rPr>
              <a:t>syndical</a:t>
            </a:r>
            <a:endParaRPr lang="fr-FR" sz="1200" dirty="0" smtClean="0">
              <a:cs typeface="Avenir LT Std 35 Light"/>
            </a:endParaRPr>
          </a:p>
          <a:p>
            <a:pPr marL="12700">
              <a:lnSpc>
                <a:spcPts val="1280"/>
              </a:lnSpc>
              <a:buChar char="•"/>
              <a:tabLst>
                <a:tab pos="203200" algn="l"/>
              </a:tabLst>
            </a:pPr>
            <a:r>
              <a:rPr lang="fr-FR" sz="1200" b="0" dirty="0" smtClean="0">
                <a:solidFill>
                  <a:srgbClr val="231F20"/>
                </a:solidFill>
                <a:cs typeface="Avenir LT Std 35 Light"/>
              </a:rPr>
              <a:t>La demande de télétravail, en cas de</a:t>
            </a:r>
            <a:r>
              <a:rPr lang="fr-FR" sz="1200" b="0" spc="-25" dirty="0" smtClean="0">
                <a:solidFill>
                  <a:srgbClr val="231F20"/>
                </a:solidFill>
                <a:cs typeface="Avenir LT Std 35 Light"/>
              </a:rPr>
              <a:t> </a:t>
            </a:r>
            <a:r>
              <a:rPr lang="fr-FR" sz="1200" b="0" spc="-5" dirty="0" smtClean="0">
                <a:solidFill>
                  <a:srgbClr val="231F20"/>
                </a:solidFill>
                <a:cs typeface="Avenir LT Std 35 Light"/>
              </a:rPr>
              <a:t>refus</a:t>
            </a:r>
            <a:endParaRPr lang="fr-FR" sz="1200" dirty="0" smtClean="0">
              <a:cs typeface="Avenir LT Std 35 Light"/>
            </a:endParaRPr>
          </a:p>
        </p:txBody>
      </p:sp>
      <p:sp>
        <p:nvSpPr>
          <p:cNvPr id="100" name="object 100"/>
          <p:cNvSpPr txBox="1"/>
          <p:nvPr>
            <p:custDataLst>
              <p:tags r:id="rId5"/>
            </p:custDataLst>
          </p:nvPr>
        </p:nvSpPr>
        <p:spPr>
          <a:xfrm>
            <a:off x="275300" y="7861300"/>
            <a:ext cx="3961765" cy="538480"/>
          </a:xfrm>
          <a:prstGeom prst="rect">
            <a:avLst/>
          </a:prstGeom>
        </p:spPr>
        <p:txBody>
          <a:bodyPr vert="horz" wrap="square" lIns="0" tIns="33019" rIns="0" bIns="0" rtlCol="0">
            <a:spAutoFit/>
          </a:bodyPr>
          <a:lstStyle/>
          <a:p>
            <a:pPr marL="12700" marR="5080" algn="just">
              <a:lnSpc>
                <a:spcPts val="1300"/>
              </a:lnSpc>
              <a:spcBef>
                <a:spcPts val="259"/>
              </a:spcBef>
            </a:pPr>
            <a:r>
              <a:rPr lang="fr-FR" sz="1200" b="1" dirty="0" smtClean="0">
                <a:solidFill>
                  <a:srgbClr val="231F20"/>
                </a:solidFill>
                <a:latin typeface="Calibri" panose="020F0502020204030204" pitchFamily="34" charset="0"/>
                <a:cs typeface="Avenir LT Std 65 Medium"/>
              </a:rPr>
              <a:t>donner aux </a:t>
            </a:r>
            <a:r>
              <a:rPr lang="fr-FR" sz="1200" b="1" spc="-15" dirty="0" err="1" smtClean="0">
                <a:solidFill>
                  <a:srgbClr val="231F20"/>
                </a:solidFill>
                <a:latin typeface="Calibri" panose="020F0502020204030204" pitchFamily="34" charset="0"/>
                <a:cs typeface="Avenir LT Std 65 Medium"/>
              </a:rPr>
              <a:t>futur.e.s</a:t>
            </a:r>
            <a:r>
              <a:rPr lang="fr-FR" sz="1200" b="1" spc="-15" dirty="0" smtClean="0">
                <a:solidFill>
                  <a:srgbClr val="231F20"/>
                </a:solidFill>
                <a:latin typeface="Calibri" panose="020F0502020204030204" pitchFamily="34" charset="0"/>
                <a:cs typeface="Avenir LT Std 65 Medium"/>
              </a:rPr>
              <a:t> </a:t>
            </a:r>
            <a:r>
              <a:rPr lang="fr-FR" sz="1200" b="1" dirty="0" err="1" smtClean="0">
                <a:solidFill>
                  <a:srgbClr val="231F20"/>
                </a:solidFill>
                <a:latin typeface="Calibri" panose="020F0502020204030204" pitchFamily="34" charset="0"/>
                <a:cs typeface="Avenir LT Std 65 Medium"/>
              </a:rPr>
              <a:t>élu.e.s</a:t>
            </a:r>
            <a:r>
              <a:rPr lang="fr-FR" sz="1200" b="1" dirty="0" smtClean="0">
                <a:solidFill>
                  <a:srgbClr val="231F20"/>
                </a:solidFill>
                <a:latin typeface="Calibri" panose="020F0502020204030204" pitchFamily="34" charset="0"/>
                <a:cs typeface="Avenir LT Std 65 Medium"/>
              </a:rPr>
              <a:t> les moyens de </a:t>
            </a:r>
            <a:r>
              <a:rPr lang="fr-FR" sz="1200" b="1" spc="-5" dirty="0" smtClean="0">
                <a:solidFill>
                  <a:srgbClr val="231F20"/>
                </a:solidFill>
                <a:latin typeface="Calibri" panose="020F0502020204030204" pitchFamily="34" charset="0"/>
                <a:cs typeface="Avenir LT Std 65 Medium"/>
              </a:rPr>
              <a:t>défendre  </a:t>
            </a:r>
            <a:r>
              <a:rPr lang="fr-FR" sz="1200" b="1" dirty="0" smtClean="0">
                <a:solidFill>
                  <a:srgbClr val="231F20"/>
                </a:solidFill>
                <a:latin typeface="Calibri" panose="020F0502020204030204" pitchFamily="34" charset="0"/>
                <a:cs typeface="Avenir LT Std 65 Medium"/>
              </a:rPr>
              <a:t>les </a:t>
            </a:r>
            <a:r>
              <a:rPr lang="fr-FR" sz="1200" b="1" spc="-5" dirty="0" smtClean="0">
                <a:solidFill>
                  <a:srgbClr val="231F20"/>
                </a:solidFill>
                <a:latin typeface="Calibri" panose="020F0502020204030204" pitchFamily="34" charset="0"/>
                <a:cs typeface="Avenir LT Std 65 Medium"/>
              </a:rPr>
              <a:t>droits </a:t>
            </a:r>
            <a:r>
              <a:rPr lang="fr-FR" sz="1200" b="1" dirty="0" smtClean="0">
                <a:solidFill>
                  <a:srgbClr val="231F20"/>
                </a:solidFill>
                <a:latin typeface="Calibri" panose="020F0502020204030204" pitchFamily="34" charset="0"/>
                <a:cs typeface="Avenir LT Std 65 Medium"/>
              </a:rPr>
              <a:t>et les </a:t>
            </a:r>
            <a:r>
              <a:rPr lang="fr-FR" sz="1200" b="1" spc="-5" dirty="0" smtClean="0">
                <a:solidFill>
                  <a:srgbClr val="231F20"/>
                </a:solidFill>
                <a:latin typeface="Calibri" panose="020F0502020204030204" pitchFamily="34" charset="0"/>
                <a:cs typeface="Avenir LT Std 65 Medium"/>
              </a:rPr>
              <a:t>intérêts </a:t>
            </a:r>
            <a:r>
              <a:rPr lang="fr-FR" sz="1200" b="1" dirty="0" smtClean="0">
                <a:solidFill>
                  <a:srgbClr val="231F20"/>
                </a:solidFill>
                <a:latin typeface="Calibri" panose="020F0502020204030204" pitchFamily="34" charset="0"/>
                <a:cs typeface="Avenir LT Std 65 Medium"/>
              </a:rPr>
              <a:t>de </a:t>
            </a:r>
            <a:r>
              <a:rPr lang="fr-FR" sz="1200" b="1" dirty="0" err="1" smtClean="0">
                <a:solidFill>
                  <a:srgbClr val="231F20"/>
                </a:solidFill>
                <a:latin typeface="Calibri" panose="020F0502020204030204" pitchFamily="34" charset="0"/>
                <a:cs typeface="Avenir LT Std 65 Medium"/>
              </a:rPr>
              <a:t>tou.te.s</a:t>
            </a:r>
            <a:r>
              <a:rPr lang="fr-FR" sz="1200" b="1" dirty="0" smtClean="0">
                <a:solidFill>
                  <a:srgbClr val="231F20"/>
                </a:solidFill>
                <a:latin typeface="Calibri" panose="020F0502020204030204" pitchFamily="34" charset="0"/>
                <a:cs typeface="Avenir LT Std 65 Medium"/>
              </a:rPr>
              <a:t> les </a:t>
            </a:r>
            <a:r>
              <a:rPr lang="fr-FR" sz="1200" b="1" dirty="0" err="1" smtClean="0">
                <a:solidFill>
                  <a:srgbClr val="231F20"/>
                </a:solidFill>
                <a:latin typeface="Calibri" panose="020F0502020204030204" pitchFamily="34" charset="0"/>
                <a:cs typeface="Avenir LT Std 65 Medium"/>
              </a:rPr>
              <a:t>agent.e.s</a:t>
            </a:r>
            <a:r>
              <a:rPr lang="fr-FR" sz="1200" b="1" dirty="0" smtClean="0">
                <a:solidFill>
                  <a:srgbClr val="231F20"/>
                </a:solidFill>
                <a:latin typeface="Calibri" panose="020F0502020204030204" pitchFamily="34" charset="0"/>
                <a:cs typeface="Avenir LT Std 65 Medium"/>
              </a:rPr>
              <a:t> </a:t>
            </a:r>
            <a:r>
              <a:rPr lang="fr-FR" sz="1200" b="1" spc="-5" dirty="0" smtClean="0">
                <a:solidFill>
                  <a:srgbClr val="231F20"/>
                </a:solidFill>
                <a:latin typeface="Calibri" panose="020F0502020204030204" pitchFamily="34" charset="0"/>
                <a:cs typeface="Avenir LT Std 65 Medium"/>
              </a:rPr>
              <a:t>titulaires  </a:t>
            </a:r>
            <a:r>
              <a:rPr lang="fr-FR" sz="1200" b="1" dirty="0" smtClean="0">
                <a:solidFill>
                  <a:srgbClr val="231F20"/>
                </a:solidFill>
                <a:latin typeface="Calibri" panose="020F0502020204030204" pitchFamily="34" charset="0"/>
                <a:cs typeface="Avenir LT Std 65 Medium"/>
              </a:rPr>
              <a:t>pour un meilleur service</a:t>
            </a:r>
            <a:r>
              <a:rPr lang="fr-FR" sz="1200" b="1" spc="-10" dirty="0" smtClean="0">
                <a:solidFill>
                  <a:srgbClr val="231F20"/>
                </a:solidFill>
                <a:latin typeface="Calibri" panose="020F0502020204030204" pitchFamily="34" charset="0"/>
                <a:cs typeface="Avenir LT Std 65 Medium"/>
              </a:rPr>
              <a:t> </a:t>
            </a:r>
            <a:r>
              <a:rPr lang="fr-FR" sz="1200" b="1" dirty="0" smtClean="0">
                <a:solidFill>
                  <a:srgbClr val="231F20"/>
                </a:solidFill>
                <a:latin typeface="Calibri" panose="020F0502020204030204" pitchFamily="34" charset="0"/>
                <a:cs typeface="Avenir LT Std 65 Medium"/>
              </a:rPr>
              <a:t>public.</a:t>
            </a:r>
            <a:endParaRPr lang="fr-FR" sz="1200" dirty="0">
              <a:latin typeface="Calibri" panose="020F0502020204030204" pitchFamily="34" charset="0"/>
              <a:cs typeface="Avenir LT Std 65 Medium"/>
            </a:endParaRPr>
          </a:p>
        </p:txBody>
      </p:sp>
      <p:sp>
        <p:nvSpPr>
          <p:cNvPr id="101" name="object 101"/>
          <p:cNvSpPr txBox="1"/>
          <p:nvPr>
            <p:custDataLst>
              <p:tags r:id="rId6"/>
            </p:custDataLst>
          </p:nvPr>
        </p:nvSpPr>
        <p:spPr>
          <a:xfrm>
            <a:off x="1247300" y="142175"/>
            <a:ext cx="2323465" cy="1366520"/>
          </a:xfrm>
          <a:prstGeom prst="rect">
            <a:avLst/>
          </a:prstGeom>
        </p:spPr>
        <p:txBody>
          <a:bodyPr vert="horz" wrap="square" lIns="0" tIns="12700" rIns="0" bIns="0" rtlCol="0">
            <a:spAutoFit/>
          </a:bodyPr>
          <a:lstStyle/>
          <a:p>
            <a:pPr marL="12700">
              <a:lnSpc>
                <a:spcPct val="100000"/>
              </a:lnSpc>
              <a:spcBef>
                <a:spcPts val="100"/>
              </a:spcBef>
            </a:pPr>
            <a:r>
              <a:rPr lang="fr-FR" sz="8800" b="1" dirty="0" smtClean="0">
                <a:solidFill>
                  <a:srgbClr val="231F20"/>
                </a:solidFill>
                <a:cs typeface="Avenir LT Std 65 Medium"/>
              </a:rPr>
              <a:t>CAP</a:t>
            </a:r>
            <a:endParaRPr lang="fr-FR" sz="8800" dirty="0">
              <a:cs typeface="Avenir LT Std 65 Medium"/>
            </a:endParaRPr>
          </a:p>
        </p:txBody>
      </p:sp>
      <p:sp>
        <p:nvSpPr>
          <p:cNvPr id="105" name="object 105"/>
          <p:cNvSpPr txBox="1"/>
          <p:nvPr>
            <p:custDataLst>
              <p:tags r:id="rId7"/>
            </p:custDataLst>
          </p:nvPr>
        </p:nvSpPr>
        <p:spPr>
          <a:xfrm>
            <a:off x="266299" y="1239327"/>
            <a:ext cx="3937635" cy="320601"/>
          </a:xfrm>
          <a:prstGeom prst="rect">
            <a:avLst/>
          </a:prstGeom>
        </p:spPr>
        <p:txBody>
          <a:bodyPr vert="horz" wrap="square" lIns="0" tIns="12700" rIns="0" bIns="0" rtlCol="0">
            <a:spAutoFit/>
          </a:bodyPr>
          <a:lstStyle/>
          <a:p>
            <a:pPr marL="12700">
              <a:lnSpc>
                <a:spcPct val="100000"/>
              </a:lnSpc>
              <a:spcBef>
                <a:spcPts val="100"/>
              </a:spcBef>
            </a:pPr>
            <a:r>
              <a:rPr lang="fr-FR" sz="2000" b="1" dirty="0" smtClean="0">
                <a:solidFill>
                  <a:srgbClr val="231F20"/>
                </a:solidFill>
                <a:cs typeface="Avenir LT Std 35 Light"/>
              </a:rPr>
              <a:t>Commission administrative</a:t>
            </a:r>
            <a:r>
              <a:rPr lang="fr-FR" sz="2000" b="1" spc="-95" dirty="0" smtClean="0">
                <a:solidFill>
                  <a:srgbClr val="231F20"/>
                </a:solidFill>
                <a:cs typeface="Avenir LT Std 35 Light"/>
              </a:rPr>
              <a:t> </a:t>
            </a:r>
            <a:r>
              <a:rPr lang="fr-FR" sz="2000" b="1" dirty="0" smtClean="0">
                <a:solidFill>
                  <a:srgbClr val="231F20"/>
                </a:solidFill>
                <a:cs typeface="Avenir LT Std 35 Light"/>
              </a:rPr>
              <a:t>paritaire</a:t>
            </a:r>
            <a:endParaRPr lang="fr-FR" sz="2000" b="1" dirty="0">
              <a:cs typeface="Avenir LT Std 35 Light"/>
            </a:endParaRPr>
          </a:p>
        </p:txBody>
      </p:sp>
      <p:sp>
        <p:nvSpPr>
          <p:cNvPr id="107" name="object 107"/>
          <p:cNvSpPr/>
          <p:nvPr>
            <p:custDataLst>
              <p:tags r:id="rId8"/>
            </p:custDataLst>
          </p:nvPr>
        </p:nvSpPr>
        <p:spPr>
          <a:xfrm>
            <a:off x="278999" y="1575003"/>
            <a:ext cx="3924935" cy="0"/>
          </a:xfrm>
          <a:custGeom>
            <a:avLst/>
            <a:gdLst/>
            <a:ahLst/>
            <a:cxnLst/>
            <a:rect l="l" t="t" r="r" b="b"/>
            <a:pathLst>
              <a:path w="3924935">
                <a:moveTo>
                  <a:pt x="0" y="0"/>
                </a:moveTo>
                <a:lnTo>
                  <a:pt x="3924331" y="0"/>
                </a:lnTo>
              </a:path>
            </a:pathLst>
          </a:custGeom>
          <a:ln w="3175">
            <a:solidFill>
              <a:srgbClr val="231F20"/>
            </a:solidFill>
          </a:ln>
        </p:spPr>
        <p:txBody>
          <a:bodyPr wrap="square" lIns="0" tIns="0" rIns="0" bIns="0" rtlCol="0"/>
          <a:lstStyle/>
          <a:p>
            <a:endParaRPr lang="fr-FR" dirty="0"/>
          </a:p>
        </p:txBody>
      </p:sp>
      <p:sp>
        <p:nvSpPr>
          <p:cNvPr id="108" name="object 108"/>
          <p:cNvSpPr/>
          <p:nvPr>
            <p:custDataLst>
              <p:tags r:id="rId9"/>
            </p:custDataLst>
          </p:nvPr>
        </p:nvSpPr>
        <p:spPr>
          <a:xfrm>
            <a:off x="0" y="0"/>
            <a:ext cx="1152805" cy="1287500"/>
          </a:xfrm>
          <a:prstGeom prst="rect">
            <a:avLst/>
          </a:prstGeom>
          <a:blipFill>
            <a:blip r:embed="rId271" cstate="print"/>
            <a:stretch>
              <a:fillRect/>
            </a:stretch>
          </a:blipFill>
        </p:spPr>
        <p:txBody>
          <a:bodyPr wrap="square" lIns="0" tIns="0" rIns="0" bIns="0" rtlCol="0"/>
          <a:lstStyle/>
          <a:p>
            <a:endParaRPr lang="fr-FR" dirty="0"/>
          </a:p>
        </p:txBody>
      </p:sp>
      <p:sp>
        <p:nvSpPr>
          <p:cNvPr id="110" name="object 110"/>
          <p:cNvSpPr/>
          <p:nvPr>
            <p:custDataLst>
              <p:tags r:id="rId10"/>
            </p:custDataLst>
          </p:nvPr>
        </p:nvSpPr>
        <p:spPr>
          <a:xfrm>
            <a:off x="4357490" y="3"/>
            <a:ext cx="3202940" cy="1680845"/>
          </a:xfrm>
          <a:custGeom>
            <a:avLst/>
            <a:gdLst/>
            <a:ahLst/>
            <a:cxnLst/>
            <a:rect l="l" t="t" r="r" b="b"/>
            <a:pathLst>
              <a:path w="3202940" h="1680845">
                <a:moveTo>
                  <a:pt x="3202508" y="0"/>
                </a:moveTo>
                <a:lnTo>
                  <a:pt x="0" y="0"/>
                </a:lnTo>
                <a:lnTo>
                  <a:pt x="341896" y="1680464"/>
                </a:lnTo>
                <a:lnTo>
                  <a:pt x="3202508" y="1098473"/>
                </a:lnTo>
                <a:lnTo>
                  <a:pt x="3202508" y="0"/>
                </a:lnTo>
                <a:close/>
              </a:path>
            </a:pathLst>
          </a:custGeom>
          <a:solidFill>
            <a:srgbClr val="FDB913"/>
          </a:solidFill>
        </p:spPr>
        <p:txBody>
          <a:bodyPr wrap="square" lIns="0" tIns="0" rIns="0" bIns="0" rtlCol="0"/>
          <a:lstStyle/>
          <a:p>
            <a:endParaRPr lang="fr-FR" dirty="0"/>
          </a:p>
        </p:txBody>
      </p:sp>
      <p:sp>
        <p:nvSpPr>
          <p:cNvPr id="124" name="object 124"/>
          <p:cNvSpPr txBox="1"/>
          <p:nvPr>
            <p:custDataLst>
              <p:tags r:id="rId11"/>
            </p:custDataLst>
          </p:nvPr>
        </p:nvSpPr>
        <p:spPr>
          <a:xfrm rot="15540000">
            <a:off x="4059361" y="827172"/>
            <a:ext cx="1327924" cy="228600"/>
          </a:xfrm>
          <a:prstGeom prst="rect">
            <a:avLst/>
          </a:prstGeom>
        </p:spPr>
        <p:txBody>
          <a:bodyPr vert="horz" wrap="square" lIns="0" tIns="0" rIns="0" bIns="0" rtlCol="0">
            <a:spAutoFit/>
          </a:bodyPr>
          <a:lstStyle/>
          <a:p>
            <a:pPr>
              <a:lnSpc>
                <a:spcPts val="1800"/>
              </a:lnSpc>
            </a:pPr>
            <a:r>
              <a:rPr lang="fr-FR" sz="1800" b="1" dirty="0" smtClean="0">
                <a:solidFill>
                  <a:srgbClr val="FFFFFF"/>
                </a:solidFill>
                <a:cs typeface="Avenir LT Std 65 Medium"/>
              </a:rPr>
              <a:t>C</a:t>
            </a:r>
            <a:r>
              <a:rPr lang="fr-FR" sz="1800" b="1" spc="-170" dirty="0" smtClean="0">
                <a:solidFill>
                  <a:srgbClr val="FFFFFF"/>
                </a:solidFill>
                <a:cs typeface="Avenir LT Std 65 Medium"/>
              </a:rPr>
              <a:t>A</a:t>
            </a:r>
            <a:r>
              <a:rPr lang="fr-FR" sz="1800" b="1" dirty="0" smtClean="0">
                <a:solidFill>
                  <a:srgbClr val="FFFFFF"/>
                </a:solidFill>
                <a:cs typeface="Avenir LT Std 65 Medium"/>
              </a:rPr>
              <a:t>TÉGORIE</a:t>
            </a:r>
            <a:endParaRPr lang="fr-FR" sz="1800" dirty="0">
              <a:cs typeface="Avenir LT Std 65 Medium"/>
            </a:endParaRPr>
          </a:p>
        </p:txBody>
      </p:sp>
      <p:sp>
        <p:nvSpPr>
          <p:cNvPr id="125" name="object 125"/>
          <p:cNvSpPr txBox="1"/>
          <p:nvPr>
            <p:custDataLst>
              <p:tags r:id="rId12"/>
            </p:custDataLst>
          </p:nvPr>
        </p:nvSpPr>
        <p:spPr>
          <a:xfrm rot="20940000">
            <a:off x="4825147" y="-54228"/>
            <a:ext cx="2258615" cy="1854200"/>
          </a:xfrm>
          <a:prstGeom prst="rect">
            <a:avLst/>
          </a:prstGeom>
        </p:spPr>
        <p:txBody>
          <a:bodyPr vert="horz" wrap="square" lIns="0" tIns="0" rIns="0" bIns="0" rtlCol="0">
            <a:spAutoFit/>
          </a:bodyPr>
          <a:lstStyle/>
          <a:p>
            <a:pPr>
              <a:lnSpc>
                <a:spcPts val="14600"/>
              </a:lnSpc>
            </a:pPr>
            <a:r>
              <a:rPr lang="fr-FR" sz="14600" b="1" spc="-5" dirty="0" smtClean="0">
                <a:solidFill>
                  <a:srgbClr val="FFFFFF"/>
                </a:solidFill>
                <a:cs typeface="Avenir LT Std 65 Medium"/>
              </a:rPr>
              <a:t>C</a:t>
            </a:r>
            <a:endParaRPr lang="fr-FR" sz="14600" dirty="0">
              <a:cs typeface="Avenir LT Std 65 Medium"/>
            </a:endParaRPr>
          </a:p>
        </p:txBody>
      </p:sp>
      <p:sp>
        <p:nvSpPr>
          <p:cNvPr id="104" name="object 104"/>
          <p:cNvSpPr txBox="1"/>
          <p:nvPr>
            <p:custDataLst>
              <p:tags r:id="rId13"/>
            </p:custDataLst>
          </p:nvPr>
        </p:nvSpPr>
        <p:spPr>
          <a:xfrm>
            <a:off x="4531222" y="3594100"/>
            <a:ext cx="2771140" cy="6152966"/>
          </a:xfrm>
          <a:prstGeom prst="rect">
            <a:avLst/>
          </a:prstGeom>
        </p:spPr>
        <p:txBody>
          <a:bodyPr vert="horz" wrap="square" lIns="0" tIns="33020" rIns="0" bIns="0" rtlCol="0">
            <a:spAutoFit/>
          </a:bodyPr>
          <a:lstStyle/>
          <a:p>
            <a:pPr marR="427990">
              <a:tabLst>
                <a:tab pos="2781300" algn="l"/>
              </a:tabLst>
            </a:pPr>
            <a:r>
              <a:rPr lang="fr-FR" sz="1200" b="1" dirty="0" smtClean="0">
                <a:solidFill>
                  <a:srgbClr val="DA2128"/>
                </a:solidFill>
                <a:latin typeface="Calibri" panose="020F0502020204030204" pitchFamily="34" charset="0"/>
                <a:cs typeface="Avenir LT Std 55 Roman"/>
              </a:rPr>
              <a:t>EN CHOISISSANT LA LISTE CGT,  NOUS NOUS DONNONS DAVANTAGE DE FORCE </a:t>
            </a:r>
            <a:r>
              <a:rPr lang="fr-FR" sz="1200" b="1" dirty="0" smtClean="0">
                <a:solidFill>
                  <a:srgbClr val="231F20"/>
                </a:solidFill>
                <a:latin typeface="Calibri" panose="020F0502020204030204" pitchFamily="34" charset="0"/>
                <a:cs typeface="Avenir LT Std 55 Roman"/>
              </a:rPr>
              <a:t>pour revendiquer et gagner de nouveaux droits  au niveau national</a:t>
            </a:r>
            <a:endParaRPr lang="fr-FR" sz="1200" b="1" dirty="0" smtClean="0">
              <a:latin typeface="Calibri" panose="020F0502020204030204" pitchFamily="34" charset="0"/>
              <a:cs typeface="Avenir LT Std 55 Roman"/>
            </a:endParaRPr>
          </a:p>
          <a:p>
            <a:pPr marL="12700">
              <a:buChar char="•"/>
              <a:tabLst>
                <a:tab pos="177800" algn="l"/>
              </a:tabLst>
            </a:pPr>
            <a:r>
              <a:rPr lang="fr-FR" sz="1200" b="0" dirty="0" smtClean="0">
                <a:solidFill>
                  <a:srgbClr val="231F20"/>
                </a:solidFill>
                <a:cs typeface="Avenir LT Std 35 Light"/>
              </a:rPr>
              <a:t>L’augmentation des salaires par le dégel du point d’indice, avec le minimum de rémunération à 1800 euros brut</a:t>
            </a:r>
            <a:endParaRPr lang="fr-FR" sz="1200" dirty="0" smtClean="0">
              <a:cs typeface="Avenir LT Std 35 Light"/>
            </a:endParaRPr>
          </a:p>
          <a:p>
            <a:pPr marL="12700" marR="75565">
              <a:buChar char="•"/>
              <a:tabLst>
                <a:tab pos="177800" algn="l"/>
              </a:tabLst>
            </a:pPr>
            <a:r>
              <a:rPr lang="fr-FR" sz="1200" b="0" dirty="0" smtClean="0">
                <a:solidFill>
                  <a:srgbClr val="231F20"/>
                </a:solidFill>
                <a:cs typeface="Avenir LT Std 35 Light"/>
              </a:rPr>
              <a:t>Une gestion collective des carrières à  un niveau plus pertinent : aux niveaux  national pour la catégorie A, régional  pour la catégorie B et départemental  pour la catégorie C</a:t>
            </a:r>
            <a:endParaRPr lang="fr-FR" sz="1200" dirty="0" smtClean="0">
              <a:cs typeface="Avenir LT Std 35 Light"/>
            </a:endParaRPr>
          </a:p>
          <a:p>
            <a:pPr marL="12700">
              <a:buChar char="•"/>
              <a:tabLst>
                <a:tab pos="177800" algn="l"/>
              </a:tabLst>
            </a:pPr>
            <a:r>
              <a:rPr lang="fr-FR" sz="1200" b="0" dirty="0" smtClean="0">
                <a:solidFill>
                  <a:srgbClr val="231F20"/>
                </a:solidFill>
                <a:cs typeface="Avenir LT Std 35 Light"/>
              </a:rPr>
              <a:t>Une véritable reconnaissance des</a:t>
            </a:r>
            <a:endParaRPr lang="fr-FR" sz="1200" dirty="0" smtClean="0">
              <a:cs typeface="Avenir LT Std 35 Light"/>
            </a:endParaRPr>
          </a:p>
          <a:p>
            <a:pPr marL="12700" marR="50800">
              <a:spcBef>
                <a:spcPts val="85"/>
              </a:spcBef>
            </a:pPr>
            <a:r>
              <a:rPr lang="fr-FR" sz="1200" b="0" dirty="0" smtClean="0">
                <a:solidFill>
                  <a:srgbClr val="231F20"/>
                </a:solidFill>
                <a:cs typeface="Avenir LT Std 35 Light"/>
              </a:rPr>
              <a:t>qualifications par une refonte des grilles  indiciaires</a:t>
            </a:r>
            <a:endParaRPr lang="fr-FR" sz="1200" dirty="0" smtClean="0">
              <a:cs typeface="Avenir LT Std 35 Light"/>
            </a:endParaRPr>
          </a:p>
          <a:p>
            <a:pPr marL="12700" marR="441959">
              <a:buChar char="•"/>
              <a:tabLst>
                <a:tab pos="177800" algn="l"/>
              </a:tabLst>
            </a:pPr>
            <a:r>
              <a:rPr lang="fr-FR" sz="1200" b="0" dirty="0" smtClean="0">
                <a:solidFill>
                  <a:srgbClr val="231F20"/>
                </a:solidFill>
                <a:cs typeface="Avenir LT Std 35 Light"/>
              </a:rPr>
              <a:t>Organiser des concours chaque  année</a:t>
            </a:r>
            <a:endParaRPr lang="fr-FR" sz="1200" dirty="0" smtClean="0">
              <a:cs typeface="Avenir LT Std 35 Light"/>
            </a:endParaRPr>
          </a:p>
          <a:p>
            <a:pPr marL="12700" marR="86360">
              <a:buChar char="•"/>
              <a:tabLst>
                <a:tab pos="177800" algn="l"/>
              </a:tabLst>
            </a:pPr>
            <a:r>
              <a:rPr lang="fr-FR" sz="1200" b="0" dirty="0" smtClean="0">
                <a:solidFill>
                  <a:srgbClr val="231F20"/>
                </a:solidFill>
                <a:cs typeface="Avenir LT Std 35 Light"/>
              </a:rPr>
              <a:t>La retraite à 60 ans pour tous avec  une pension d’au moins 75 % du salaire  brut des 6 derniers mois et prise en  compte des années d’études dans le  calcul de la retraite ;</a:t>
            </a:r>
            <a:endParaRPr lang="fr-FR" sz="1100" dirty="0" smtClean="0">
              <a:cs typeface="Times New Roman"/>
            </a:endParaRPr>
          </a:p>
          <a:p>
            <a:pPr marL="12700" marR="984250">
              <a:buChar char="•"/>
              <a:tabLst>
                <a:tab pos="177800" algn="l"/>
              </a:tabLst>
            </a:pPr>
            <a:r>
              <a:rPr lang="fr-FR" sz="1200" dirty="0" smtClean="0">
                <a:solidFill>
                  <a:srgbClr val="231F20"/>
                </a:solidFill>
                <a:latin typeface="Calibri" panose="020F0502020204030204" pitchFamily="34" charset="0"/>
                <a:cs typeface="Avenir LT Std 35 Light"/>
              </a:rPr>
              <a:t>La reconnaissance de la pénibilité</a:t>
            </a:r>
            <a:endParaRPr lang="fr-FR" sz="1200" dirty="0" smtClean="0">
              <a:latin typeface="Calibri" panose="020F0502020204030204" pitchFamily="34" charset="0"/>
              <a:cs typeface="Avenir LT Std 35 Light"/>
            </a:endParaRPr>
          </a:p>
          <a:p>
            <a:pPr marL="12700" marR="27305">
              <a:buChar char="•"/>
              <a:tabLst>
                <a:tab pos="177800" algn="l"/>
              </a:tabLst>
            </a:pPr>
            <a:r>
              <a:rPr lang="fr-FR" sz="1200" b="0" dirty="0" smtClean="0">
                <a:solidFill>
                  <a:srgbClr val="231F20"/>
                </a:solidFill>
                <a:cs typeface="Avenir LT Std 35 Light"/>
              </a:rPr>
              <a:t>L’établissement d’un vrai droit et  accès à la formation professionnelle avec un financement porté à 3 % pour le  CNFPT</a:t>
            </a:r>
            <a:endParaRPr lang="fr-FR" sz="1200" dirty="0" smtClean="0">
              <a:cs typeface="Avenir LT Std 35 Light"/>
            </a:endParaRPr>
          </a:p>
          <a:p>
            <a:pPr>
              <a:buChar char="•"/>
              <a:tabLst>
                <a:tab pos="177800" algn="l"/>
              </a:tabLst>
            </a:pPr>
            <a:r>
              <a:rPr lang="fr-FR" sz="1200" b="0" dirty="0" smtClean="0">
                <a:solidFill>
                  <a:srgbClr val="231F20"/>
                </a:solidFill>
                <a:cs typeface="Avenir LT Std 35 Light"/>
              </a:rPr>
              <a:t>L’instauration du temps de travail à </a:t>
            </a:r>
            <a:endParaRPr lang="fr-FR" sz="1200" dirty="0" smtClean="0">
              <a:cs typeface="Avenir LT Std 35 Light"/>
            </a:endParaRPr>
          </a:p>
          <a:p>
            <a:pPr marL="12700"/>
            <a:r>
              <a:rPr lang="fr-FR" sz="1200" b="0" dirty="0" smtClean="0">
                <a:solidFill>
                  <a:srgbClr val="231F20"/>
                </a:solidFill>
                <a:cs typeface="Avenir LT Std 35 Light"/>
              </a:rPr>
              <a:t>32h</a:t>
            </a:r>
            <a:endParaRPr lang="fr-FR" sz="1200" dirty="0" smtClean="0">
              <a:cs typeface="Avenir LT Std 35 Light"/>
            </a:endParaRPr>
          </a:p>
          <a:p>
            <a:pPr marL="12700" marR="5080">
              <a:spcBef>
                <a:spcPts val="85"/>
              </a:spcBef>
              <a:buChar char="•"/>
              <a:tabLst>
                <a:tab pos="177800" algn="l"/>
              </a:tabLst>
            </a:pPr>
            <a:r>
              <a:rPr lang="fr-FR" sz="1200" b="0" dirty="0" smtClean="0">
                <a:solidFill>
                  <a:srgbClr val="231F20"/>
                </a:solidFill>
                <a:cs typeface="Avenir LT Std 35 Light"/>
              </a:rPr>
              <a:t>La mise en œuvre de l’égalité professionnelle entre les femmes et les hommes</a:t>
            </a:r>
            <a:endParaRPr lang="fr-FR" sz="1200" dirty="0">
              <a:cs typeface="Avenir LT Std 35 Light"/>
            </a:endParaRPr>
          </a:p>
        </p:txBody>
      </p:sp>
      <p:sp>
        <p:nvSpPr>
          <p:cNvPr id="127" name="object 127"/>
          <p:cNvSpPr/>
          <p:nvPr>
            <p:custDataLst>
              <p:tags r:id="rId14"/>
            </p:custDataLst>
          </p:nvPr>
        </p:nvSpPr>
        <p:spPr>
          <a:xfrm>
            <a:off x="5209416" y="1337414"/>
            <a:ext cx="1671808" cy="2044700"/>
          </a:xfrm>
          <a:prstGeom prst="rect">
            <a:avLst/>
          </a:prstGeom>
          <a:blipFill>
            <a:blip r:embed="rId272" cstate="print"/>
            <a:stretch>
              <a:fillRect/>
            </a:stretch>
          </a:blipFill>
        </p:spPr>
        <p:txBody>
          <a:bodyPr wrap="square" lIns="0" tIns="0" rIns="0" bIns="0" rtlCol="0"/>
          <a:lstStyle/>
          <a:p>
            <a:endParaRPr lang="fr-FR" dirty="0"/>
          </a:p>
        </p:txBody>
      </p:sp>
      <p:sp>
        <p:nvSpPr>
          <p:cNvPr id="128" name="object 128"/>
          <p:cNvSpPr/>
          <p:nvPr>
            <p:custDataLst>
              <p:tags r:id="rId15"/>
            </p:custDataLst>
          </p:nvPr>
        </p:nvSpPr>
        <p:spPr>
          <a:xfrm>
            <a:off x="1362858" y="2269719"/>
            <a:ext cx="1717831" cy="154305"/>
          </a:xfrm>
          <a:custGeom>
            <a:avLst/>
            <a:gdLst/>
            <a:ahLst/>
            <a:cxnLst/>
            <a:rect l="l" t="t" r="r" b="b"/>
            <a:pathLst>
              <a:path w="1944370" h="154305">
                <a:moveTo>
                  <a:pt x="0" y="153898"/>
                </a:moveTo>
                <a:lnTo>
                  <a:pt x="1944001" y="153898"/>
                </a:lnTo>
                <a:lnTo>
                  <a:pt x="1944001" y="0"/>
                </a:lnTo>
                <a:lnTo>
                  <a:pt x="0" y="0"/>
                </a:lnTo>
                <a:lnTo>
                  <a:pt x="0" y="153898"/>
                </a:lnTo>
                <a:close/>
              </a:path>
            </a:pathLst>
          </a:custGeom>
          <a:solidFill>
            <a:srgbClr val="DA2128"/>
          </a:solidFill>
        </p:spPr>
        <p:txBody>
          <a:bodyPr wrap="square" lIns="0" tIns="0" rIns="0" bIns="0" rtlCol="0"/>
          <a:lstStyle/>
          <a:p>
            <a:endParaRPr lang="fr-FR" dirty="0"/>
          </a:p>
        </p:txBody>
      </p:sp>
      <p:sp>
        <p:nvSpPr>
          <p:cNvPr id="258" name="object 258"/>
          <p:cNvSpPr txBox="1"/>
          <p:nvPr>
            <p:custDataLst>
              <p:tags r:id="rId16"/>
            </p:custDataLst>
          </p:nvPr>
        </p:nvSpPr>
        <p:spPr>
          <a:xfrm>
            <a:off x="286628" y="1619236"/>
            <a:ext cx="3184525" cy="813043"/>
          </a:xfrm>
          <a:prstGeom prst="rect">
            <a:avLst/>
          </a:prstGeom>
        </p:spPr>
        <p:txBody>
          <a:bodyPr vert="horz" wrap="square" lIns="0" tIns="12700" rIns="0" bIns="0" rtlCol="0">
            <a:spAutoFit/>
          </a:bodyPr>
          <a:lstStyle/>
          <a:p>
            <a:pPr marL="12700">
              <a:lnSpc>
                <a:spcPct val="100000"/>
              </a:lnSpc>
              <a:spcBef>
                <a:spcPts val="100"/>
              </a:spcBef>
            </a:pPr>
            <a:r>
              <a:rPr lang="fr-FR" sz="1300" b="1" spc="-25" dirty="0" smtClean="0">
                <a:solidFill>
                  <a:srgbClr val="C2272B"/>
                </a:solidFill>
                <a:cs typeface="Avenir LT Std 55 Roman"/>
              </a:rPr>
              <a:t>LE 6 DÉCEMBRE </a:t>
            </a:r>
            <a:r>
              <a:rPr lang="fr-FR" sz="1300" b="1" spc="-20" dirty="0" smtClean="0">
                <a:solidFill>
                  <a:srgbClr val="C2272B"/>
                </a:solidFill>
                <a:cs typeface="Avenir LT Std 55 Roman"/>
              </a:rPr>
              <a:t>2018, </a:t>
            </a:r>
            <a:r>
              <a:rPr lang="fr-FR" sz="1300" b="1" spc="-30" dirty="0" smtClean="0">
                <a:solidFill>
                  <a:srgbClr val="C2272B"/>
                </a:solidFill>
                <a:cs typeface="Avenir LT Std 55 Roman"/>
              </a:rPr>
              <a:t>NOUS</a:t>
            </a:r>
            <a:r>
              <a:rPr lang="fr-FR" sz="1300" b="1" spc="0" dirty="0" smtClean="0">
                <a:solidFill>
                  <a:srgbClr val="C2272B"/>
                </a:solidFill>
                <a:cs typeface="Avenir LT Std 55 Roman"/>
              </a:rPr>
              <a:t> </a:t>
            </a:r>
            <a:r>
              <a:rPr lang="fr-FR" sz="1300" b="1" spc="-25" dirty="0" smtClean="0">
                <a:solidFill>
                  <a:srgbClr val="C2272B"/>
                </a:solidFill>
                <a:cs typeface="Avenir LT Std 55 Roman"/>
              </a:rPr>
              <a:t>ÉLIRONS</a:t>
            </a:r>
            <a:endParaRPr lang="fr-FR" sz="1300" b="1" dirty="0" smtClean="0">
              <a:cs typeface="Avenir LT Std 55 Roman"/>
            </a:endParaRPr>
          </a:p>
          <a:p>
            <a:pPr marL="12700" marR="5080">
              <a:lnSpc>
                <a:spcPct val="100000"/>
              </a:lnSpc>
            </a:pPr>
            <a:r>
              <a:rPr lang="fr-FR" sz="1300" b="1" spc="-30" dirty="0" smtClean="0">
                <a:solidFill>
                  <a:srgbClr val="C2272B"/>
                </a:solidFill>
                <a:cs typeface="Avenir LT Std 55 Roman"/>
              </a:rPr>
              <a:t>NOS </a:t>
            </a:r>
            <a:r>
              <a:rPr lang="fr-FR" sz="1300" b="1" spc="-40" dirty="0" smtClean="0">
                <a:solidFill>
                  <a:srgbClr val="C2272B"/>
                </a:solidFill>
                <a:cs typeface="Avenir LT Std 55 Roman"/>
              </a:rPr>
              <a:t>REPRÉSENTANT.E.S </a:t>
            </a:r>
            <a:r>
              <a:rPr lang="fr-FR" sz="1300" b="1" spc="-30" dirty="0" smtClean="0">
                <a:solidFill>
                  <a:srgbClr val="C2272B"/>
                </a:solidFill>
                <a:cs typeface="Avenir LT Std 55 Roman"/>
              </a:rPr>
              <a:t>À </a:t>
            </a:r>
            <a:r>
              <a:rPr lang="fr-FR" sz="1300" b="1" spc="-25" dirty="0" smtClean="0">
                <a:solidFill>
                  <a:srgbClr val="C2272B"/>
                </a:solidFill>
                <a:cs typeface="Avenir LT Std 55 Roman"/>
              </a:rPr>
              <a:t>LA COMMISSION  </a:t>
            </a:r>
            <a:r>
              <a:rPr lang="fr-FR" sz="1300" b="1" spc="-30" dirty="0" smtClean="0">
                <a:solidFill>
                  <a:srgbClr val="C2272B"/>
                </a:solidFill>
                <a:cs typeface="Avenir LT Std 55 Roman"/>
              </a:rPr>
              <a:t>ADMINISTRATIVE </a:t>
            </a:r>
            <a:r>
              <a:rPr lang="fr-FR" sz="1300" b="1" spc="-45" dirty="0" smtClean="0">
                <a:solidFill>
                  <a:srgbClr val="C2272B"/>
                </a:solidFill>
                <a:cs typeface="Avenir LT Std 55 Roman"/>
              </a:rPr>
              <a:t>PARITAIRE</a:t>
            </a:r>
            <a:r>
              <a:rPr lang="fr-FR" sz="1300" b="1" spc="-10" dirty="0" smtClean="0">
                <a:solidFill>
                  <a:srgbClr val="C2272B"/>
                </a:solidFill>
                <a:cs typeface="Avenir LT Std 55 Roman"/>
              </a:rPr>
              <a:t> </a:t>
            </a:r>
            <a:r>
              <a:rPr lang="fr-FR" sz="1300" b="1" spc="-20" dirty="0" smtClean="0">
                <a:solidFill>
                  <a:srgbClr val="C2272B"/>
                </a:solidFill>
                <a:cs typeface="Avenir LT Std 55 Roman"/>
              </a:rPr>
              <a:t>(CAP)</a:t>
            </a:r>
            <a:endParaRPr lang="fr-FR" sz="1300" b="1" dirty="0" smtClean="0">
              <a:cs typeface="Avenir LT Std 55 Roman"/>
            </a:endParaRPr>
          </a:p>
          <a:p>
            <a:pPr marL="12700">
              <a:lnSpc>
                <a:spcPct val="100000"/>
              </a:lnSpc>
            </a:pPr>
            <a:r>
              <a:rPr lang="fr-FR" sz="1300" b="1" spc="-30" dirty="0" smtClean="0">
                <a:solidFill>
                  <a:srgbClr val="C2272B"/>
                </a:solidFill>
                <a:cs typeface="Avenir LT Std 55 Roman"/>
              </a:rPr>
              <a:t>POUR </a:t>
            </a:r>
            <a:r>
              <a:rPr lang="fr-FR" sz="1300" b="1" spc="-25" dirty="0" smtClean="0">
                <a:solidFill>
                  <a:srgbClr val="C2272B"/>
                </a:solidFill>
                <a:cs typeface="Avenir LT Std 55 Roman"/>
              </a:rPr>
              <a:t>TOUS LES </a:t>
            </a:r>
            <a:r>
              <a:rPr lang="fr-FR" sz="1300" b="1" spc="-25" dirty="0" smtClean="0">
                <a:solidFill>
                  <a:srgbClr val="FFFFFF"/>
                </a:solidFill>
                <a:cs typeface="Avenir LT Std 55 Roman"/>
              </a:rPr>
              <a:t>AGENTS DE </a:t>
            </a:r>
            <a:r>
              <a:rPr lang="fr-FR" sz="1300" b="1" spc="-40" dirty="0" smtClean="0">
                <a:solidFill>
                  <a:srgbClr val="FFFFFF"/>
                </a:solidFill>
                <a:cs typeface="Avenir LT Std 55 Roman"/>
              </a:rPr>
              <a:t>CATÉGORIE</a:t>
            </a:r>
            <a:r>
              <a:rPr lang="fr-FR" sz="1300" b="1" spc="25" dirty="0" smtClean="0">
                <a:solidFill>
                  <a:srgbClr val="FFFFFF"/>
                </a:solidFill>
                <a:cs typeface="Avenir LT Std 55 Roman"/>
              </a:rPr>
              <a:t> </a:t>
            </a:r>
            <a:r>
              <a:rPr lang="fr-FR" sz="1300" b="1" spc="-25" dirty="0" smtClean="0">
                <a:solidFill>
                  <a:srgbClr val="FFFFFF"/>
                </a:solidFill>
                <a:cs typeface="Avenir LT Std 55 Roman"/>
              </a:rPr>
              <a:t>C</a:t>
            </a:r>
            <a:endParaRPr lang="fr-FR" sz="1200" b="1" dirty="0">
              <a:cs typeface="Avenir LT Std 55 Roman"/>
            </a:endParaRPr>
          </a:p>
        </p:txBody>
      </p:sp>
      <p:sp>
        <p:nvSpPr>
          <p:cNvPr id="265" name="object 265"/>
          <p:cNvSpPr/>
          <p:nvPr>
            <p:custDataLst>
              <p:tags r:id="rId17"/>
            </p:custDataLst>
          </p:nvPr>
        </p:nvSpPr>
        <p:spPr>
          <a:xfrm>
            <a:off x="2913799" y="3863492"/>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66" name="object 266"/>
          <p:cNvSpPr/>
          <p:nvPr>
            <p:custDataLst>
              <p:tags r:id="rId18"/>
            </p:custDataLst>
          </p:nvPr>
        </p:nvSpPr>
        <p:spPr>
          <a:xfrm>
            <a:off x="2930486" y="3930256"/>
            <a:ext cx="0" cy="167005"/>
          </a:xfrm>
          <a:custGeom>
            <a:avLst/>
            <a:gdLst/>
            <a:ahLst/>
            <a:cxnLst/>
            <a:rect l="l" t="t" r="r" b="b"/>
            <a:pathLst>
              <a:path h="167004">
                <a:moveTo>
                  <a:pt x="0" y="0"/>
                </a:moveTo>
                <a:lnTo>
                  <a:pt x="0" y="166878"/>
                </a:lnTo>
              </a:path>
            </a:pathLst>
          </a:custGeom>
          <a:ln w="33375">
            <a:solidFill>
              <a:srgbClr val="FFFFFF"/>
            </a:solidFill>
          </a:ln>
        </p:spPr>
        <p:txBody>
          <a:bodyPr wrap="square" lIns="0" tIns="0" rIns="0" bIns="0" rtlCol="0"/>
          <a:lstStyle/>
          <a:p>
            <a:endParaRPr lang="fr-FR" dirty="0"/>
          </a:p>
        </p:txBody>
      </p:sp>
      <p:sp>
        <p:nvSpPr>
          <p:cNvPr id="267" name="object 267"/>
          <p:cNvSpPr/>
          <p:nvPr>
            <p:custDataLst>
              <p:tags r:id="rId19"/>
            </p:custDataLst>
          </p:nvPr>
        </p:nvSpPr>
        <p:spPr>
          <a:xfrm>
            <a:off x="2913799"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68" name="object 268"/>
          <p:cNvSpPr/>
          <p:nvPr>
            <p:custDataLst>
              <p:tags r:id="rId20"/>
            </p:custDataLst>
          </p:nvPr>
        </p:nvSpPr>
        <p:spPr>
          <a:xfrm>
            <a:off x="2913799" y="423063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69" name="object 269"/>
          <p:cNvSpPr/>
          <p:nvPr>
            <p:custDataLst>
              <p:tags r:id="rId21"/>
            </p:custDataLst>
          </p:nvPr>
        </p:nvSpPr>
        <p:spPr>
          <a:xfrm>
            <a:off x="2913799" y="4330776"/>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0" name="object 270"/>
          <p:cNvSpPr/>
          <p:nvPr>
            <p:custDataLst>
              <p:tags r:id="rId22"/>
            </p:custDataLst>
          </p:nvPr>
        </p:nvSpPr>
        <p:spPr>
          <a:xfrm>
            <a:off x="2930486" y="4430903"/>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271" name="object 271"/>
          <p:cNvSpPr/>
          <p:nvPr>
            <p:custDataLst>
              <p:tags r:id="rId23"/>
            </p:custDataLst>
          </p:nvPr>
        </p:nvSpPr>
        <p:spPr>
          <a:xfrm>
            <a:off x="2930486" y="4597793"/>
            <a:ext cx="0" cy="233679"/>
          </a:xfrm>
          <a:custGeom>
            <a:avLst/>
            <a:gdLst/>
            <a:ahLst/>
            <a:cxnLst/>
            <a:rect l="l" t="t" r="r" b="b"/>
            <a:pathLst>
              <a:path h="233679">
                <a:moveTo>
                  <a:pt x="0" y="0"/>
                </a:moveTo>
                <a:lnTo>
                  <a:pt x="0" y="233641"/>
                </a:lnTo>
              </a:path>
            </a:pathLst>
          </a:custGeom>
          <a:ln w="33375">
            <a:solidFill>
              <a:srgbClr val="FFFFFF"/>
            </a:solidFill>
          </a:ln>
        </p:spPr>
        <p:txBody>
          <a:bodyPr wrap="square" lIns="0" tIns="0" rIns="0" bIns="0" rtlCol="0"/>
          <a:lstStyle/>
          <a:p>
            <a:endParaRPr lang="fr-FR" dirty="0"/>
          </a:p>
        </p:txBody>
      </p:sp>
      <p:sp>
        <p:nvSpPr>
          <p:cNvPr id="272" name="object 272"/>
          <p:cNvSpPr/>
          <p:nvPr>
            <p:custDataLst>
              <p:tags r:id="rId24"/>
            </p:custDataLst>
          </p:nvPr>
        </p:nvSpPr>
        <p:spPr>
          <a:xfrm>
            <a:off x="2947174"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3" name="object 273"/>
          <p:cNvSpPr/>
          <p:nvPr>
            <p:custDataLst>
              <p:tags r:id="rId25"/>
            </p:custDataLst>
          </p:nvPr>
        </p:nvSpPr>
        <p:spPr>
          <a:xfrm>
            <a:off x="2947174"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4" name="object 274"/>
          <p:cNvSpPr/>
          <p:nvPr>
            <p:custDataLst>
              <p:tags r:id="rId26"/>
            </p:custDataLst>
          </p:nvPr>
        </p:nvSpPr>
        <p:spPr>
          <a:xfrm>
            <a:off x="2963862" y="4163885"/>
            <a:ext cx="0" cy="233679"/>
          </a:xfrm>
          <a:custGeom>
            <a:avLst/>
            <a:gdLst/>
            <a:ahLst/>
            <a:cxnLst/>
            <a:rect l="l" t="t" r="r" b="b"/>
            <a:pathLst>
              <a:path h="233679">
                <a:moveTo>
                  <a:pt x="0" y="0"/>
                </a:moveTo>
                <a:lnTo>
                  <a:pt x="0" y="233641"/>
                </a:lnTo>
              </a:path>
            </a:pathLst>
          </a:custGeom>
          <a:ln w="33375">
            <a:solidFill>
              <a:srgbClr val="FFFFFF"/>
            </a:solidFill>
          </a:ln>
        </p:spPr>
        <p:txBody>
          <a:bodyPr wrap="square" lIns="0" tIns="0" rIns="0" bIns="0" rtlCol="0"/>
          <a:lstStyle/>
          <a:p>
            <a:endParaRPr lang="fr-FR" dirty="0"/>
          </a:p>
        </p:txBody>
      </p:sp>
      <p:sp>
        <p:nvSpPr>
          <p:cNvPr id="275" name="object 275"/>
          <p:cNvSpPr/>
          <p:nvPr>
            <p:custDataLst>
              <p:tags r:id="rId27"/>
            </p:custDataLst>
          </p:nvPr>
        </p:nvSpPr>
        <p:spPr>
          <a:xfrm>
            <a:off x="2947174"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6" name="object 276"/>
          <p:cNvSpPr/>
          <p:nvPr>
            <p:custDataLst>
              <p:tags r:id="rId28"/>
            </p:custDataLst>
          </p:nvPr>
        </p:nvSpPr>
        <p:spPr>
          <a:xfrm>
            <a:off x="2947174"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7" name="object 277"/>
          <p:cNvSpPr/>
          <p:nvPr>
            <p:custDataLst>
              <p:tags r:id="rId29"/>
            </p:custDataLst>
          </p:nvPr>
        </p:nvSpPr>
        <p:spPr>
          <a:xfrm>
            <a:off x="2980550"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78" name="object 278"/>
          <p:cNvSpPr/>
          <p:nvPr>
            <p:custDataLst>
              <p:tags r:id="rId30"/>
            </p:custDataLst>
          </p:nvPr>
        </p:nvSpPr>
        <p:spPr>
          <a:xfrm>
            <a:off x="2980550"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79" name="object 279"/>
          <p:cNvSpPr/>
          <p:nvPr>
            <p:custDataLst>
              <p:tags r:id="rId31"/>
            </p:custDataLst>
          </p:nvPr>
        </p:nvSpPr>
        <p:spPr>
          <a:xfrm>
            <a:off x="2980550" y="399700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0" name="object 280"/>
          <p:cNvSpPr/>
          <p:nvPr>
            <p:custDataLst>
              <p:tags r:id="rId32"/>
            </p:custDataLst>
          </p:nvPr>
        </p:nvSpPr>
        <p:spPr>
          <a:xfrm>
            <a:off x="2980550"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1" name="object 281"/>
          <p:cNvSpPr/>
          <p:nvPr>
            <p:custDataLst>
              <p:tags r:id="rId33"/>
            </p:custDataLst>
          </p:nvPr>
        </p:nvSpPr>
        <p:spPr>
          <a:xfrm>
            <a:off x="2980550"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2" name="object 282"/>
          <p:cNvSpPr/>
          <p:nvPr>
            <p:custDataLst>
              <p:tags r:id="rId34"/>
            </p:custDataLst>
          </p:nvPr>
        </p:nvSpPr>
        <p:spPr>
          <a:xfrm>
            <a:off x="2997238" y="4230636"/>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283" name="object 283"/>
          <p:cNvSpPr/>
          <p:nvPr>
            <p:custDataLst>
              <p:tags r:id="rId35"/>
            </p:custDataLst>
          </p:nvPr>
        </p:nvSpPr>
        <p:spPr>
          <a:xfrm>
            <a:off x="2980550" y="4364151"/>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lang="fr-FR" dirty="0"/>
          </a:p>
        </p:txBody>
      </p:sp>
      <p:sp>
        <p:nvSpPr>
          <p:cNvPr id="284" name="object 284"/>
          <p:cNvSpPr/>
          <p:nvPr>
            <p:custDataLst>
              <p:tags r:id="rId36"/>
            </p:custDataLst>
          </p:nvPr>
        </p:nvSpPr>
        <p:spPr>
          <a:xfrm>
            <a:off x="2980550" y="4497654"/>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5" name="object 285"/>
          <p:cNvSpPr/>
          <p:nvPr>
            <p:custDataLst>
              <p:tags r:id="rId37"/>
            </p:custDataLst>
          </p:nvPr>
        </p:nvSpPr>
        <p:spPr>
          <a:xfrm>
            <a:off x="2980550"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6" name="object 286"/>
          <p:cNvSpPr/>
          <p:nvPr>
            <p:custDataLst>
              <p:tags r:id="rId38"/>
            </p:custDataLst>
          </p:nvPr>
        </p:nvSpPr>
        <p:spPr>
          <a:xfrm>
            <a:off x="2980550" y="4664545"/>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lang="fr-FR" dirty="0"/>
          </a:p>
        </p:txBody>
      </p:sp>
      <p:sp>
        <p:nvSpPr>
          <p:cNvPr id="287" name="object 287"/>
          <p:cNvSpPr/>
          <p:nvPr>
            <p:custDataLst>
              <p:tags r:id="rId39"/>
            </p:custDataLst>
          </p:nvPr>
        </p:nvSpPr>
        <p:spPr>
          <a:xfrm>
            <a:off x="2980550"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8" name="object 288"/>
          <p:cNvSpPr/>
          <p:nvPr>
            <p:custDataLst>
              <p:tags r:id="rId40"/>
            </p:custDataLst>
          </p:nvPr>
        </p:nvSpPr>
        <p:spPr>
          <a:xfrm>
            <a:off x="3013925"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89" name="object 289"/>
          <p:cNvSpPr/>
          <p:nvPr>
            <p:custDataLst>
              <p:tags r:id="rId41"/>
            </p:custDataLst>
          </p:nvPr>
        </p:nvSpPr>
        <p:spPr>
          <a:xfrm>
            <a:off x="3013925"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290" name="object 290"/>
          <p:cNvSpPr/>
          <p:nvPr>
            <p:custDataLst>
              <p:tags r:id="rId42"/>
            </p:custDataLst>
          </p:nvPr>
        </p:nvSpPr>
        <p:spPr>
          <a:xfrm>
            <a:off x="3013925" y="399700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91" name="object 291"/>
          <p:cNvSpPr/>
          <p:nvPr>
            <p:custDataLst>
              <p:tags r:id="rId43"/>
            </p:custDataLst>
          </p:nvPr>
        </p:nvSpPr>
        <p:spPr>
          <a:xfrm>
            <a:off x="3013925"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92" name="object 292"/>
          <p:cNvSpPr/>
          <p:nvPr>
            <p:custDataLst>
              <p:tags r:id="rId44"/>
            </p:custDataLst>
          </p:nvPr>
        </p:nvSpPr>
        <p:spPr>
          <a:xfrm>
            <a:off x="3030613" y="4130509"/>
            <a:ext cx="0" cy="200660"/>
          </a:xfrm>
          <a:custGeom>
            <a:avLst/>
            <a:gdLst/>
            <a:ahLst/>
            <a:cxnLst/>
            <a:rect l="l" t="t" r="r" b="b"/>
            <a:pathLst>
              <a:path h="200660">
                <a:moveTo>
                  <a:pt x="0" y="0"/>
                </a:moveTo>
                <a:lnTo>
                  <a:pt x="0" y="200266"/>
                </a:lnTo>
              </a:path>
            </a:pathLst>
          </a:custGeom>
          <a:ln w="33375">
            <a:solidFill>
              <a:srgbClr val="FFFFFF"/>
            </a:solidFill>
          </a:ln>
        </p:spPr>
        <p:txBody>
          <a:bodyPr wrap="square" lIns="0" tIns="0" rIns="0" bIns="0" rtlCol="0"/>
          <a:lstStyle/>
          <a:p>
            <a:endParaRPr lang="fr-FR" dirty="0"/>
          </a:p>
        </p:txBody>
      </p:sp>
      <p:sp>
        <p:nvSpPr>
          <p:cNvPr id="293" name="object 293"/>
          <p:cNvSpPr/>
          <p:nvPr>
            <p:custDataLst>
              <p:tags r:id="rId45"/>
            </p:custDataLst>
          </p:nvPr>
        </p:nvSpPr>
        <p:spPr>
          <a:xfrm>
            <a:off x="3013925" y="4364151"/>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lang="fr-FR" dirty="0"/>
          </a:p>
        </p:txBody>
      </p:sp>
      <p:sp>
        <p:nvSpPr>
          <p:cNvPr id="294" name="object 294"/>
          <p:cNvSpPr/>
          <p:nvPr>
            <p:custDataLst>
              <p:tags r:id="rId46"/>
            </p:custDataLst>
          </p:nvPr>
        </p:nvSpPr>
        <p:spPr>
          <a:xfrm>
            <a:off x="3013925" y="4497654"/>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95" name="object 295"/>
          <p:cNvSpPr/>
          <p:nvPr>
            <p:custDataLst>
              <p:tags r:id="rId47"/>
            </p:custDataLst>
          </p:nvPr>
        </p:nvSpPr>
        <p:spPr>
          <a:xfrm>
            <a:off x="3013925"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96" name="object 296"/>
          <p:cNvSpPr/>
          <p:nvPr>
            <p:custDataLst>
              <p:tags r:id="rId48"/>
            </p:custDataLst>
          </p:nvPr>
        </p:nvSpPr>
        <p:spPr>
          <a:xfrm>
            <a:off x="3013925" y="4664545"/>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lang="fr-FR" dirty="0"/>
          </a:p>
        </p:txBody>
      </p:sp>
      <p:sp>
        <p:nvSpPr>
          <p:cNvPr id="297" name="object 297"/>
          <p:cNvSpPr/>
          <p:nvPr>
            <p:custDataLst>
              <p:tags r:id="rId49"/>
            </p:custDataLst>
          </p:nvPr>
        </p:nvSpPr>
        <p:spPr>
          <a:xfrm>
            <a:off x="3013925"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98" name="object 298"/>
          <p:cNvSpPr/>
          <p:nvPr>
            <p:custDataLst>
              <p:tags r:id="rId50"/>
            </p:custDataLst>
          </p:nvPr>
        </p:nvSpPr>
        <p:spPr>
          <a:xfrm>
            <a:off x="3047314"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299" name="object 299"/>
          <p:cNvSpPr/>
          <p:nvPr>
            <p:custDataLst>
              <p:tags r:id="rId51"/>
            </p:custDataLst>
          </p:nvPr>
        </p:nvSpPr>
        <p:spPr>
          <a:xfrm>
            <a:off x="3047314" y="3930256"/>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00" name="object 300"/>
          <p:cNvSpPr/>
          <p:nvPr>
            <p:custDataLst>
              <p:tags r:id="rId52"/>
            </p:custDataLst>
          </p:nvPr>
        </p:nvSpPr>
        <p:spPr>
          <a:xfrm>
            <a:off x="3047314" y="399700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1" name="object 301"/>
          <p:cNvSpPr/>
          <p:nvPr>
            <p:custDataLst>
              <p:tags r:id="rId53"/>
            </p:custDataLst>
          </p:nvPr>
        </p:nvSpPr>
        <p:spPr>
          <a:xfrm>
            <a:off x="3047314"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2" name="object 302"/>
          <p:cNvSpPr/>
          <p:nvPr>
            <p:custDataLst>
              <p:tags r:id="rId54"/>
            </p:custDataLst>
          </p:nvPr>
        </p:nvSpPr>
        <p:spPr>
          <a:xfrm>
            <a:off x="3047314"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3" name="object 303"/>
          <p:cNvSpPr/>
          <p:nvPr>
            <p:custDataLst>
              <p:tags r:id="rId55"/>
            </p:custDataLst>
          </p:nvPr>
        </p:nvSpPr>
        <p:spPr>
          <a:xfrm>
            <a:off x="3064001" y="4264012"/>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04" name="object 304"/>
          <p:cNvSpPr/>
          <p:nvPr>
            <p:custDataLst>
              <p:tags r:id="rId56"/>
            </p:custDataLst>
          </p:nvPr>
        </p:nvSpPr>
        <p:spPr>
          <a:xfrm>
            <a:off x="3047314" y="439752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5" name="object 305"/>
          <p:cNvSpPr/>
          <p:nvPr>
            <p:custDataLst>
              <p:tags r:id="rId57"/>
            </p:custDataLst>
          </p:nvPr>
        </p:nvSpPr>
        <p:spPr>
          <a:xfrm>
            <a:off x="3047314" y="4531030"/>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6" name="object 306"/>
          <p:cNvSpPr/>
          <p:nvPr>
            <p:custDataLst>
              <p:tags r:id="rId58"/>
            </p:custDataLst>
          </p:nvPr>
        </p:nvSpPr>
        <p:spPr>
          <a:xfrm>
            <a:off x="3047314"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7" name="object 307"/>
          <p:cNvSpPr/>
          <p:nvPr>
            <p:custDataLst>
              <p:tags r:id="rId59"/>
            </p:custDataLst>
          </p:nvPr>
        </p:nvSpPr>
        <p:spPr>
          <a:xfrm>
            <a:off x="3047314" y="4664545"/>
            <a:ext cx="33655" cy="100330"/>
          </a:xfrm>
          <a:custGeom>
            <a:avLst/>
            <a:gdLst/>
            <a:ahLst/>
            <a:cxnLst/>
            <a:rect l="l" t="t" r="r" b="b"/>
            <a:pathLst>
              <a:path w="33655" h="100329">
                <a:moveTo>
                  <a:pt x="0" y="100126"/>
                </a:moveTo>
                <a:lnTo>
                  <a:pt x="33375" y="100126"/>
                </a:lnTo>
                <a:lnTo>
                  <a:pt x="33375" y="0"/>
                </a:lnTo>
                <a:lnTo>
                  <a:pt x="0" y="0"/>
                </a:lnTo>
                <a:lnTo>
                  <a:pt x="0" y="100126"/>
                </a:lnTo>
                <a:close/>
              </a:path>
            </a:pathLst>
          </a:custGeom>
          <a:solidFill>
            <a:srgbClr val="FFFFFF"/>
          </a:solidFill>
        </p:spPr>
        <p:txBody>
          <a:bodyPr wrap="square" lIns="0" tIns="0" rIns="0" bIns="0" rtlCol="0"/>
          <a:lstStyle/>
          <a:p>
            <a:endParaRPr lang="fr-FR" dirty="0"/>
          </a:p>
        </p:txBody>
      </p:sp>
      <p:sp>
        <p:nvSpPr>
          <p:cNvPr id="308" name="object 308"/>
          <p:cNvSpPr/>
          <p:nvPr>
            <p:custDataLst>
              <p:tags r:id="rId60"/>
            </p:custDataLst>
          </p:nvPr>
        </p:nvSpPr>
        <p:spPr>
          <a:xfrm>
            <a:off x="3047314"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09" name="object 309"/>
          <p:cNvSpPr/>
          <p:nvPr>
            <p:custDataLst>
              <p:tags r:id="rId61"/>
            </p:custDataLst>
          </p:nvPr>
        </p:nvSpPr>
        <p:spPr>
          <a:xfrm>
            <a:off x="3080689" y="386349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0" name="object 310"/>
          <p:cNvSpPr/>
          <p:nvPr>
            <p:custDataLst>
              <p:tags r:id="rId62"/>
            </p:custDataLst>
          </p:nvPr>
        </p:nvSpPr>
        <p:spPr>
          <a:xfrm>
            <a:off x="3080689" y="406375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1" name="object 311"/>
          <p:cNvSpPr/>
          <p:nvPr>
            <p:custDataLst>
              <p:tags r:id="rId63"/>
            </p:custDataLst>
          </p:nvPr>
        </p:nvSpPr>
        <p:spPr>
          <a:xfrm>
            <a:off x="3080689"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2" name="object 312"/>
          <p:cNvSpPr/>
          <p:nvPr>
            <p:custDataLst>
              <p:tags r:id="rId64"/>
            </p:custDataLst>
          </p:nvPr>
        </p:nvSpPr>
        <p:spPr>
          <a:xfrm>
            <a:off x="3080689" y="4197261"/>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3" name="object 313"/>
          <p:cNvSpPr/>
          <p:nvPr>
            <p:custDataLst>
              <p:tags r:id="rId65"/>
            </p:custDataLst>
          </p:nvPr>
        </p:nvSpPr>
        <p:spPr>
          <a:xfrm>
            <a:off x="3080689" y="4430903"/>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14" name="object 314"/>
          <p:cNvSpPr/>
          <p:nvPr>
            <p:custDataLst>
              <p:tags r:id="rId66"/>
            </p:custDataLst>
          </p:nvPr>
        </p:nvSpPr>
        <p:spPr>
          <a:xfrm>
            <a:off x="3080689" y="4531030"/>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5" name="object 315"/>
          <p:cNvSpPr/>
          <p:nvPr>
            <p:custDataLst>
              <p:tags r:id="rId67"/>
            </p:custDataLst>
          </p:nvPr>
        </p:nvSpPr>
        <p:spPr>
          <a:xfrm>
            <a:off x="3080689" y="4597793"/>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6" name="object 316"/>
          <p:cNvSpPr/>
          <p:nvPr>
            <p:custDataLst>
              <p:tags r:id="rId68"/>
            </p:custDataLst>
          </p:nvPr>
        </p:nvSpPr>
        <p:spPr>
          <a:xfrm>
            <a:off x="3080689"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17" name="object 317"/>
          <p:cNvSpPr/>
          <p:nvPr>
            <p:custDataLst>
              <p:tags r:id="rId69"/>
            </p:custDataLst>
          </p:nvPr>
        </p:nvSpPr>
        <p:spPr>
          <a:xfrm>
            <a:off x="3114065" y="3863492"/>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18" name="object 318"/>
          <p:cNvSpPr/>
          <p:nvPr>
            <p:custDataLst>
              <p:tags r:id="rId70"/>
            </p:custDataLst>
          </p:nvPr>
        </p:nvSpPr>
        <p:spPr>
          <a:xfrm>
            <a:off x="3130753" y="3930256"/>
            <a:ext cx="0" cy="167005"/>
          </a:xfrm>
          <a:custGeom>
            <a:avLst/>
            <a:gdLst/>
            <a:ahLst/>
            <a:cxnLst/>
            <a:rect l="l" t="t" r="r" b="b"/>
            <a:pathLst>
              <a:path h="167004">
                <a:moveTo>
                  <a:pt x="0" y="0"/>
                </a:moveTo>
                <a:lnTo>
                  <a:pt x="0" y="166878"/>
                </a:lnTo>
              </a:path>
            </a:pathLst>
          </a:custGeom>
          <a:ln w="33375">
            <a:solidFill>
              <a:srgbClr val="FFFFFF"/>
            </a:solidFill>
          </a:ln>
        </p:spPr>
        <p:txBody>
          <a:bodyPr wrap="square" lIns="0" tIns="0" rIns="0" bIns="0" rtlCol="0"/>
          <a:lstStyle/>
          <a:p>
            <a:endParaRPr lang="fr-FR" dirty="0"/>
          </a:p>
        </p:txBody>
      </p:sp>
      <p:sp>
        <p:nvSpPr>
          <p:cNvPr id="319" name="object 319"/>
          <p:cNvSpPr/>
          <p:nvPr>
            <p:custDataLst>
              <p:tags r:id="rId71"/>
            </p:custDataLst>
          </p:nvPr>
        </p:nvSpPr>
        <p:spPr>
          <a:xfrm>
            <a:off x="3114065" y="4130509"/>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0" name="object 320"/>
          <p:cNvSpPr/>
          <p:nvPr>
            <p:custDataLst>
              <p:tags r:id="rId72"/>
            </p:custDataLst>
          </p:nvPr>
        </p:nvSpPr>
        <p:spPr>
          <a:xfrm>
            <a:off x="3114065" y="4197261"/>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1" name="object 321"/>
          <p:cNvSpPr/>
          <p:nvPr>
            <p:custDataLst>
              <p:tags r:id="rId73"/>
            </p:custDataLst>
          </p:nvPr>
        </p:nvSpPr>
        <p:spPr>
          <a:xfrm>
            <a:off x="3114065" y="4264012"/>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2" name="object 322"/>
          <p:cNvSpPr/>
          <p:nvPr>
            <p:custDataLst>
              <p:tags r:id="rId74"/>
            </p:custDataLst>
          </p:nvPr>
        </p:nvSpPr>
        <p:spPr>
          <a:xfrm>
            <a:off x="3114065" y="4330776"/>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3" name="object 323"/>
          <p:cNvSpPr/>
          <p:nvPr>
            <p:custDataLst>
              <p:tags r:id="rId75"/>
            </p:custDataLst>
          </p:nvPr>
        </p:nvSpPr>
        <p:spPr>
          <a:xfrm>
            <a:off x="3114065" y="439752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4" name="object 324"/>
          <p:cNvSpPr/>
          <p:nvPr>
            <p:custDataLst>
              <p:tags r:id="rId76"/>
            </p:custDataLst>
          </p:nvPr>
        </p:nvSpPr>
        <p:spPr>
          <a:xfrm>
            <a:off x="3114065" y="446427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5" name="object 325"/>
          <p:cNvSpPr/>
          <p:nvPr>
            <p:custDataLst>
              <p:tags r:id="rId77"/>
            </p:custDataLst>
          </p:nvPr>
        </p:nvSpPr>
        <p:spPr>
          <a:xfrm>
            <a:off x="3114065" y="4531030"/>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26" name="object 326"/>
          <p:cNvSpPr/>
          <p:nvPr>
            <p:custDataLst>
              <p:tags r:id="rId78"/>
            </p:custDataLst>
          </p:nvPr>
        </p:nvSpPr>
        <p:spPr>
          <a:xfrm>
            <a:off x="3130753" y="4597793"/>
            <a:ext cx="0" cy="233679"/>
          </a:xfrm>
          <a:custGeom>
            <a:avLst/>
            <a:gdLst/>
            <a:ahLst/>
            <a:cxnLst/>
            <a:rect l="l" t="t" r="r" b="b"/>
            <a:pathLst>
              <a:path h="233679">
                <a:moveTo>
                  <a:pt x="0" y="0"/>
                </a:moveTo>
                <a:lnTo>
                  <a:pt x="0" y="233641"/>
                </a:lnTo>
              </a:path>
            </a:pathLst>
          </a:custGeom>
          <a:ln w="33375">
            <a:solidFill>
              <a:srgbClr val="FFFFFF"/>
            </a:solidFill>
          </a:ln>
        </p:spPr>
        <p:txBody>
          <a:bodyPr wrap="square" lIns="0" tIns="0" rIns="0" bIns="0" rtlCol="0"/>
          <a:lstStyle/>
          <a:p>
            <a:endParaRPr lang="fr-FR" dirty="0"/>
          </a:p>
        </p:txBody>
      </p:sp>
      <p:sp>
        <p:nvSpPr>
          <p:cNvPr id="327" name="object 327"/>
          <p:cNvSpPr/>
          <p:nvPr>
            <p:custDataLst>
              <p:tags r:id="rId79"/>
            </p:custDataLst>
          </p:nvPr>
        </p:nvSpPr>
        <p:spPr>
          <a:xfrm>
            <a:off x="3164128" y="4197261"/>
            <a:ext cx="0" cy="233679"/>
          </a:xfrm>
          <a:custGeom>
            <a:avLst/>
            <a:gdLst/>
            <a:ahLst/>
            <a:cxnLst/>
            <a:rect l="l" t="t" r="r" b="b"/>
            <a:pathLst>
              <a:path h="233679">
                <a:moveTo>
                  <a:pt x="0" y="0"/>
                </a:moveTo>
                <a:lnTo>
                  <a:pt x="0" y="233641"/>
                </a:lnTo>
              </a:path>
            </a:pathLst>
          </a:custGeom>
          <a:ln w="33375">
            <a:solidFill>
              <a:srgbClr val="FFFFFF"/>
            </a:solidFill>
          </a:ln>
        </p:spPr>
        <p:txBody>
          <a:bodyPr wrap="square" lIns="0" tIns="0" rIns="0" bIns="0" rtlCol="0"/>
          <a:lstStyle/>
          <a:p>
            <a:endParaRPr lang="fr-FR" dirty="0"/>
          </a:p>
        </p:txBody>
      </p:sp>
      <p:sp>
        <p:nvSpPr>
          <p:cNvPr id="328" name="object 328"/>
          <p:cNvSpPr/>
          <p:nvPr>
            <p:custDataLst>
              <p:tags r:id="rId80"/>
            </p:custDataLst>
          </p:nvPr>
        </p:nvSpPr>
        <p:spPr>
          <a:xfrm>
            <a:off x="3147441" y="4497654"/>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29" name="object 329"/>
          <p:cNvSpPr/>
          <p:nvPr>
            <p:custDataLst>
              <p:tags r:id="rId81"/>
            </p:custDataLst>
          </p:nvPr>
        </p:nvSpPr>
        <p:spPr>
          <a:xfrm>
            <a:off x="3197504" y="3930256"/>
            <a:ext cx="0" cy="200660"/>
          </a:xfrm>
          <a:custGeom>
            <a:avLst/>
            <a:gdLst/>
            <a:ahLst/>
            <a:cxnLst/>
            <a:rect l="l" t="t" r="r" b="b"/>
            <a:pathLst>
              <a:path h="200660">
                <a:moveTo>
                  <a:pt x="0" y="0"/>
                </a:moveTo>
                <a:lnTo>
                  <a:pt x="0" y="200253"/>
                </a:lnTo>
              </a:path>
            </a:pathLst>
          </a:custGeom>
          <a:ln w="33375">
            <a:solidFill>
              <a:srgbClr val="FFFFFF"/>
            </a:solidFill>
          </a:ln>
        </p:spPr>
        <p:txBody>
          <a:bodyPr wrap="square" lIns="0" tIns="0" rIns="0" bIns="0" rtlCol="0"/>
          <a:lstStyle/>
          <a:p>
            <a:endParaRPr lang="fr-FR" dirty="0"/>
          </a:p>
        </p:txBody>
      </p:sp>
      <p:sp>
        <p:nvSpPr>
          <p:cNvPr id="330" name="object 330"/>
          <p:cNvSpPr/>
          <p:nvPr>
            <p:custDataLst>
              <p:tags r:id="rId82"/>
            </p:custDataLst>
          </p:nvPr>
        </p:nvSpPr>
        <p:spPr>
          <a:xfrm>
            <a:off x="3180816" y="4197261"/>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31" name="object 331"/>
          <p:cNvSpPr/>
          <p:nvPr>
            <p:custDataLst>
              <p:tags r:id="rId83"/>
            </p:custDataLst>
          </p:nvPr>
        </p:nvSpPr>
        <p:spPr>
          <a:xfrm>
            <a:off x="3180816" y="4330776"/>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32" name="object 332"/>
          <p:cNvSpPr/>
          <p:nvPr>
            <p:custDataLst>
              <p:tags r:id="rId84"/>
            </p:custDataLst>
          </p:nvPr>
        </p:nvSpPr>
        <p:spPr>
          <a:xfrm>
            <a:off x="3180816" y="4464278"/>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33" name="object 333"/>
          <p:cNvSpPr/>
          <p:nvPr>
            <p:custDataLst>
              <p:tags r:id="rId85"/>
            </p:custDataLst>
          </p:nvPr>
        </p:nvSpPr>
        <p:spPr>
          <a:xfrm>
            <a:off x="3180816" y="4564405"/>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34" name="object 334"/>
          <p:cNvSpPr/>
          <p:nvPr>
            <p:custDataLst>
              <p:tags r:id="rId86"/>
            </p:custDataLst>
          </p:nvPr>
        </p:nvSpPr>
        <p:spPr>
          <a:xfrm>
            <a:off x="3197504" y="4631169"/>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335" name="object 335"/>
          <p:cNvSpPr/>
          <p:nvPr>
            <p:custDataLst>
              <p:tags r:id="rId87"/>
            </p:custDataLst>
          </p:nvPr>
        </p:nvSpPr>
        <p:spPr>
          <a:xfrm>
            <a:off x="3180816" y="479804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36" name="object 336"/>
          <p:cNvSpPr/>
          <p:nvPr>
            <p:custDataLst>
              <p:tags r:id="rId88"/>
            </p:custDataLst>
          </p:nvPr>
        </p:nvSpPr>
        <p:spPr>
          <a:xfrm>
            <a:off x="3214192" y="3896868"/>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37" name="object 337"/>
          <p:cNvSpPr/>
          <p:nvPr>
            <p:custDataLst>
              <p:tags r:id="rId89"/>
            </p:custDataLst>
          </p:nvPr>
        </p:nvSpPr>
        <p:spPr>
          <a:xfrm>
            <a:off x="3214192" y="3930256"/>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38" name="object 338"/>
          <p:cNvSpPr/>
          <p:nvPr>
            <p:custDataLst>
              <p:tags r:id="rId90"/>
            </p:custDataLst>
          </p:nvPr>
        </p:nvSpPr>
        <p:spPr>
          <a:xfrm>
            <a:off x="3214192" y="3997007"/>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39" name="object 339"/>
          <p:cNvSpPr/>
          <p:nvPr>
            <p:custDataLst>
              <p:tags r:id="rId91"/>
            </p:custDataLst>
          </p:nvPr>
        </p:nvSpPr>
        <p:spPr>
          <a:xfrm>
            <a:off x="3214192" y="4097134"/>
            <a:ext cx="33655" cy="67310"/>
          </a:xfrm>
          <a:custGeom>
            <a:avLst/>
            <a:gdLst/>
            <a:ahLst/>
            <a:cxnLst/>
            <a:rect l="l" t="t" r="r" b="b"/>
            <a:pathLst>
              <a:path w="33655"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40" name="object 340"/>
          <p:cNvSpPr/>
          <p:nvPr>
            <p:custDataLst>
              <p:tags r:id="rId92"/>
            </p:custDataLst>
          </p:nvPr>
        </p:nvSpPr>
        <p:spPr>
          <a:xfrm>
            <a:off x="3230879" y="4230636"/>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341" name="object 341"/>
          <p:cNvSpPr/>
          <p:nvPr>
            <p:custDataLst>
              <p:tags r:id="rId93"/>
            </p:custDataLst>
          </p:nvPr>
        </p:nvSpPr>
        <p:spPr>
          <a:xfrm>
            <a:off x="3214192" y="4397527"/>
            <a:ext cx="33655" cy="33655"/>
          </a:xfrm>
          <a:custGeom>
            <a:avLst/>
            <a:gdLst/>
            <a:ahLst/>
            <a:cxnLst/>
            <a:rect l="l" t="t" r="r" b="b"/>
            <a:pathLst>
              <a:path w="33655"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42" name="object 342"/>
          <p:cNvSpPr/>
          <p:nvPr>
            <p:custDataLst>
              <p:tags r:id="rId94"/>
            </p:custDataLst>
          </p:nvPr>
        </p:nvSpPr>
        <p:spPr>
          <a:xfrm>
            <a:off x="3230879" y="4464278"/>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43" name="object 343"/>
          <p:cNvSpPr/>
          <p:nvPr>
            <p:custDataLst>
              <p:tags r:id="rId95"/>
            </p:custDataLst>
          </p:nvPr>
        </p:nvSpPr>
        <p:spPr>
          <a:xfrm>
            <a:off x="3230879" y="4664545"/>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44" name="object 344"/>
          <p:cNvSpPr/>
          <p:nvPr>
            <p:custDataLst>
              <p:tags r:id="rId96"/>
            </p:custDataLst>
          </p:nvPr>
        </p:nvSpPr>
        <p:spPr>
          <a:xfrm>
            <a:off x="3247567" y="389686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45" name="object 345"/>
          <p:cNvSpPr/>
          <p:nvPr>
            <p:custDataLst>
              <p:tags r:id="rId97"/>
            </p:custDataLst>
          </p:nvPr>
        </p:nvSpPr>
        <p:spPr>
          <a:xfrm>
            <a:off x="3247567"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46" name="object 346"/>
          <p:cNvSpPr/>
          <p:nvPr>
            <p:custDataLst>
              <p:tags r:id="rId98"/>
            </p:custDataLst>
          </p:nvPr>
        </p:nvSpPr>
        <p:spPr>
          <a:xfrm>
            <a:off x="3247567"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47" name="object 347"/>
          <p:cNvSpPr/>
          <p:nvPr>
            <p:custDataLst>
              <p:tags r:id="rId99"/>
            </p:custDataLst>
          </p:nvPr>
        </p:nvSpPr>
        <p:spPr>
          <a:xfrm>
            <a:off x="3247567" y="4163885"/>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48" name="object 348"/>
          <p:cNvSpPr/>
          <p:nvPr>
            <p:custDataLst>
              <p:tags r:id="rId100"/>
            </p:custDataLst>
          </p:nvPr>
        </p:nvSpPr>
        <p:spPr>
          <a:xfrm>
            <a:off x="3247567" y="433077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49" name="object 349"/>
          <p:cNvSpPr/>
          <p:nvPr>
            <p:custDataLst>
              <p:tags r:id="rId101"/>
            </p:custDataLst>
          </p:nvPr>
        </p:nvSpPr>
        <p:spPr>
          <a:xfrm>
            <a:off x="3247567" y="4430903"/>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50" name="object 350"/>
          <p:cNvSpPr/>
          <p:nvPr>
            <p:custDataLst>
              <p:tags r:id="rId102"/>
            </p:custDataLst>
          </p:nvPr>
        </p:nvSpPr>
        <p:spPr>
          <a:xfrm>
            <a:off x="3264255" y="4597793"/>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351" name="object 351"/>
          <p:cNvSpPr/>
          <p:nvPr>
            <p:custDataLst>
              <p:tags r:id="rId103"/>
            </p:custDataLst>
          </p:nvPr>
        </p:nvSpPr>
        <p:spPr>
          <a:xfrm>
            <a:off x="3247567" y="4764671"/>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52" name="object 352"/>
          <p:cNvSpPr/>
          <p:nvPr>
            <p:custDataLst>
              <p:tags r:id="rId104"/>
            </p:custDataLst>
          </p:nvPr>
        </p:nvSpPr>
        <p:spPr>
          <a:xfrm>
            <a:off x="3280943"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53" name="object 353"/>
          <p:cNvSpPr/>
          <p:nvPr>
            <p:custDataLst>
              <p:tags r:id="rId105"/>
            </p:custDataLst>
          </p:nvPr>
        </p:nvSpPr>
        <p:spPr>
          <a:xfrm>
            <a:off x="3280943"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54" name="object 354"/>
          <p:cNvSpPr/>
          <p:nvPr>
            <p:custDataLst>
              <p:tags r:id="rId106"/>
            </p:custDataLst>
          </p:nvPr>
        </p:nvSpPr>
        <p:spPr>
          <a:xfrm>
            <a:off x="3280943" y="4097134"/>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55" name="object 355"/>
          <p:cNvSpPr/>
          <p:nvPr>
            <p:custDataLst>
              <p:tags r:id="rId107"/>
            </p:custDataLst>
          </p:nvPr>
        </p:nvSpPr>
        <p:spPr>
          <a:xfrm>
            <a:off x="3280943" y="4163885"/>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56" name="object 356"/>
          <p:cNvSpPr/>
          <p:nvPr>
            <p:custDataLst>
              <p:tags r:id="rId108"/>
            </p:custDataLst>
          </p:nvPr>
        </p:nvSpPr>
        <p:spPr>
          <a:xfrm>
            <a:off x="3280943" y="4264012"/>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57" name="object 357"/>
          <p:cNvSpPr/>
          <p:nvPr>
            <p:custDataLst>
              <p:tags r:id="rId109"/>
            </p:custDataLst>
          </p:nvPr>
        </p:nvSpPr>
        <p:spPr>
          <a:xfrm>
            <a:off x="3297631" y="4364151"/>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358" name="object 358"/>
          <p:cNvSpPr/>
          <p:nvPr>
            <p:custDataLst>
              <p:tags r:id="rId110"/>
            </p:custDataLst>
          </p:nvPr>
        </p:nvSpPr>
        <p:spPr>
          <a:xfrm>
            <a:off x="3280943"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59" name="object 359"/>
          <p:cNvSpPr/>
          <p:nvPr>
            <p:custDataLst>
              <p:tags r:id="rId111"/>
            </p:custDataLst>
          </p:nvPr>
        </p:nvSpPr>
        <p:spPr>
          <a:xfrm>
            <a:off x="3280943" y="459779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60" name="object 360"/>
          <p:cNvSpPr/>
          <p:nvPr>
            <p:custDataLst>
              <p:tags r:id="rId112"/>
            </p:custDataLst>
          </p:nvPr>
        </p:nvSpPr>
        <p:spPr>
          <a:xfrm>
            <a:off x="3280943" y="469792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61" name="object 361"/>
          <p:cNvSpPr/>
          <p:nvPr>
            <p:custDataLst>
              <p:tags r:id="rId113"/>
            </p:custDataLst>
          </p:nvPr>
        </p:nvSpPr>
        <p:spPr>
          <a:xfrm>
            <a:off x="3314331"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62" name="object 362"/>
          <p:cNvSpPr/>
          <p:nvPr>
            <p:custDataLst>
              <p:tags r:id="rId114"/>
            </p:custDataLst>
          </p:nvPr>
        </p:nvSpPr>
        <p:spPr>
          <a:xfrm>
            <a:off x="3331019" y="3997007"/>
            <a:ext cx="0" cy="200660"/>
          </a:xfrm>
          <a:custGeom>
            <a:avLst/>
            <a:gdLst/>
            <a:ahLst/>
            <a:cxnLst/>
            <a:rect l="l" t="t" r="r" b="b"/>
            <a:pathLst>
              <a:path h="200660">
                <a:moveTo>
                  <a:pt x="0" y="0"/>
                </a:moveTo>
                <a:lnTo>
                  <a:pt x="0" y="200266"/>
                </a:lnTo>
              </a:path>
            </a:pathLst>
          </a:custGeom>
          <a:ln w="33375">
            <a:solidFill>
              <a:srgbClr val="FFFFFF"/>
            </a:solidFill>
          </a:ln>
        </p:spPr>
        <p:txBody>
          <a:bodyPr wrap="square" lIns="0" tIns="0" rIns="0" bIns="0" rtlCol="0"/>
          <a:lstStyle/>
          <a:p>
            <a:endParaRPr lang="fr-FR" dirty="0"/>
          </a:p>
        </p:txBody>
      </p:sp>
      <p:sp>
        <p:nvSpPr>
          <p:cNvPr id="363" name="object 363"/>
          <p:cNvSpPr/>
          <p:nvPr>
            <p:custDataLst>
              <p:tags r:id="rId115"/>
            </p:custDataLst>
          </p:nvPr>
        </p:nvSpPr>
        <p:spPr>
          <a:xfrm>
            <a:off x="3314331" y="423063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64" name="object 364"/>
          <p:cNvSpPr/>
          <p:nvPr>
            <p:custDataLst>
              <p:tags r:id="rId116"/>
            </p:custDataLst>
          </p:nvPr>
        </p:nvSpPr>
        <p:spPr>
          <a:xfrm>
            <a:off x="3314331" y="4297388"/>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65" name="object 365"/>
          <p:cNvSpPr/>
          <p:nvPr>
            <p:custDataLst>
              <p:tags r:id="rId117"/>
            </p:custDataLst>
          </p:nvPr>
        </p:nvSpPr>
        <p:spPr>
          <a:xfrm>
            <a:off x="3314331" y="443090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66" name="object 366"/>
          <p:cNvSpPr/>
          <p:nvPr>
            <p:custDataLst>
              <p:tags r:id="rId118"/>
            </p:custDataLst>
          </p:nvPr>
        </p:nvSpPr>
        <p:spPr>
          <a:xfrm>
            <a:off x="3331019" y="4497654"/>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67" name="object 367"/>
          <p:cNvSpPr/>
          <p:nvPr>
            <p:custDataLst>
              <p:tags r:id="rId119"/>
            </p:custDataLst>
          </p:nvPr>
        </p:nvSpPr>
        <p:spPr>
          <a:xfrm>
            <a:off x="3314331" y="463116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68" name="object 368"/>
          <p:cNvSpPr/>
          <p:nvPr>
            <p:custDataLst>
              <p:tags r:id="rId120"/>
            </p:custDataLst>
          </p:nvPr>
        </p:nvSpPr>
        <p:spPr>
          <a:xfrm>
            <a:off x="3331019" y="4731296"/>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69" name="object 369"/>
          <p:cNvSpPr/>
          <p:nvPr>
            <p:custDataLst>
              <p:tags r:id="rId121"/>
            </p:custDataLst>
          </p:nvPr>
        </p:nvSpPr>
        <p:spPr>
          <a:xfrm>
            <a:off x="3347707"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70" name="object 370"/>
          <p:cNvSpPr/>
          <p:nvPr>
            <p:custDataLst>
              <p:tags r:id="rId122"/>
            </p:custDataLst>
          </p:nvPr>
        </p:nvSpPr>
        <p:spPr>
          <a:xfrm>
            <a:off x="3347707" y="396363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71" name="object 371"/>
          <p:cNvSpPr/>
          <p:nvPr>
            <p:custDataLst>
              <p:tags r:id="rId123"/>
            </p:custDataLst>
          </p:nvPr>
        </p:nvSpPr>
        <p:spPr>
          <a:xfrm>
            <a:off x="3347707" y="403038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72" name="object 372"/>
          <p:cNvSpPr/>
          <p:nvPr>
            <p:custDataLst>
              <p:tags r:id="rId124"/>
            </p:custDataLst>
          </p:nvPr>
        </p:nvSpPr>
        <p:spPr>
          <a:xfrm>
            <a:off x="3347707"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73" name="object 373"/>
          <p:cNvSpPr/>
          <p:nvPr>
            <p:custDataLst>
              <p:tags r:id="rId125"/>
            </p:custDataLst>
          </p:nvPr>
        </p:nvSpPr>
        <p:spPr>
          <a:xfrm>
            <a:off x="3347707" y="419726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74" name="object 374"/>
          <p:cNvSpPr/>
          <p:nvPr>
            <p:custDataLst>
              <p:tags r:id="rId126"/>
            </p:custDataLst>
          </p:nvPr>
        </p:nvSpPr>
        <p:spPr>
          <a:xfrm>
            <a:off x="3364395" y="4264012"/>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75" name="object 375"/>
          <p:cNvSpPr/>
          <p:nvPr>
            <p:custDataLst>
              <p:tags r:id="rId127"/>
            </p:custDataLst>
          </p:nvPr>
        </p:nvSpPr>
        <p:spPr>
          <a:xfrm>
            <a:off x="3347707" y="439752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76" name="object 376"/>
          <p:cNvSpPr/>
          <p:nvPr>
            <p:custDataLst>
              <p:tags r:id="rId128"/>
            </p:custDataLst>
          </p:nvPr>
        </p:nvSpPr>
        <p:spPr>
          <a:xfrm>
            <a:off x="3347707" y="446427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77" name="object 377"/>
          <p:cNvSpPr/>
          <p:nvPr>
            <p:custDataLst>
              <p:tags r:id="rId129"/>
            </p:custDataLst>
          </p:nvPr>
        </p:nvSpPr>
        <p:spPr>
          <a:xfrm>
            <a:off x="3347707"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78" name="object 378"/>
          <p:cNvSpPr/>
          <p:nvPr>
            <p:custDataLst>
              <p:tags r:id="rId130"/>
            </p:custDataLst>
          </p:nvPr>
        </p:nvSpPr>
        <p:spPr>
          <a:xfrm>
            <a:off x="3347707" y="459779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79" name="object 379"/>
          <p:cNvSpPr/>
          <p:nvPr>
            <p:custDataLst>
              <p:tags r:id="rId131"/>
            </p:custDataLst>
          </p:nvPr>
        </p:nvSpPr>
        <p:spPr>
          <a:xfrm>
            <a:off x="3347707" y="469792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80" name="object 380"/>
          <p:cNvSpPr/>
          <p:nvPr>
            <p:custDataLst>
              <p:tags r:id="rId132"/>
            </p:custDataLst>
          </p:nvPr>
        </p:nvSpPr>
        <p:spPr>
          <a:xfrm>
            <a:off x="3347707" y="4764671"/>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81" name="object 381"/>
          <p:cNvSpPr/>
          <p:nvPr>
            <p:custDataLst>
              <p:tags r:id="rId133"/>
            </p:custDataLst>
          </p:nvPr>
        </p:nvSpPr>
        <p:spPr>
          <a:xfrm>
            <a:off x="3381082"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82" name="object 382"/>
          <p:cNvSpPr/>
          <p:nvPr>
            <p:custDataLst>
              <p:tags r:id="rId134"/>
            </p:custDataLst>
          </p:nvPr>
        </p:nvSpPr>
        <p:spPr>
          <a:xfrm>
            <a:off x="3397770" y="4063758"/>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383" name="object 383"/>
          <p:cNvSpPr/>
          <p:nvPr>
            <p:custDataLst>
              <p:tags r:id="rId135"/>
            </p:custDataLst>
          </p:nvPr>
        </p:nvSpPr>
        <p:spPr>
          <a:xfrm>
            <a:off x="3381082" y="423063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84" name="object 384"/>
          <p:cNvSpPr/>
          <p:nvPr>
            <p:custDataLst>
              <p:tags r:id="rId136"/>
            </p:custDataLst>
          </p:nvPr>
        </p:nvSpPr>
        <p:spPr>
          <a:xfrm>
            <a:off x="3381082" y="433077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85" name="object 385"/>
          <p:cNvSpPr/>
          <p:nvPr>
            <p:custDataLst>
              <p:tags r:id="rId137"/>
            </p:custDataLst>
          </p:nvPr>
        </p:nvSpPr>
        <p:spPr>
          <a:xfrm>
            <a:off x="3381082" y="439752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86" name="object 386"/>
          <p:cNvSpPr/>
          <p:nvPr>
            <p:custDataLst>
              <p:tags r:id="rId138"/>
            </p:custDataLst>
          </p:nvPr>
        </p:nvSpPr>
        <p:spPr>
          <a:xfrm>
            <a:off x="3381082" y="446427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87" name="object 387"/>
          <p:cNvSpPr/>
          <p:nvPr>
            <p:custDataLst>
              <p:tags r:id="rId139"/>
            </p:custDataLst>
          </p:nvPr>
        </p:nvSpPr>
        <p:spPr>
          <a:xfrm>
            <a:off x="3381082" y="453103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388" name="object 388"/>
          <p:cNvSpPr/>
          <p:nvPr>
            <p:custDataLst>
              <p:tags r:id="rId140"/>
            </p:custDataLst>
          </p:nvPr>
        </p:nvSpPr>
        <p:spPr>
          <a:xfrm>
            <a:off x="3381082"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89" name="object 389"/>
          <p:cNvSpPr/>
          <p:nvPr>
            <p:custDataLst>
              <p:tags r:id="rId141"/>
            </p:custDataLst>
          </p:nvPr>
        </p:nvSpPr>
        <p:spPr>
          <a:xfrm>
            <a:off x="3414458" y="389686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90" name="object 390"/>
          <p:cNvSpPr/>
          <p:nvPr>
            <p:custDataLst>
              <p:tags r:id="rId142"/>
            </p:custDataLst>
          </p:nvPr>
        </p:nvSpPr>
        <p:spPr>
          <a:xfrm>
            <a:off x="3414458" y="393025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91" name="object 391"/>
          <p:cNvSpPr/>
          <p:nvPr>
            <p:custDataLst>
              <p:tags r:id="rId143"/>
            </p:custDataLst>
          </p:nvPr>
        </p:nvSpPr>
        <p:spPr>
          <a:xfrm>
            <a:off x="3414458" y="403038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92" name="object 392"/>
          <p:cNvSpPr/>
          <p:nvPr>
            <p:custDataLst>
              <p:tags r:id="rId144"/>
            </p:custDataLst>
          </p:nvPr>
        </p:nvSpPr>
        <p:spPr>
          <a:xfrm>
            <a:off x="3414458"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93" name="object 393"/>
          <p:cNvSpPr/>
          <p:nvPr>
            <p:custDataLst>
              <p:tags r:id="rId145"/>
            </p:custDataLst>
          </p:nvPr>
        </p:nvSpPr>
        <p:spPr>
          <a:xfrm>
            <a:off x="3431146" y="4197261"/>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94" name="object 394"/>
          <p:cNvSpPr/>
          <p:nvPr>
            <p:custDataLst>
              <p:tags r:id="rId146"/>
            </p:custDataLst>
          </p:nvPr>
        </p:nvSpPr>
        <p:spPr>
          <a:xfrm>
            <a:off x="3431146" y="4330776"/>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95" name="object 395"/>
          <p:cNvSpPr/>
          <p:nvPr>
            <p:custDataLst>
              <p:tags r:id="rId147"/>
            </p:custDataLst>
          </p:nvPr>
        </p:nvSpPr>
        <p:spPr>
          <a:xfrm>
            <a:off x="3414458" y="446427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96" name="object 396"/>
          <p:cNvSpPr/>
          <p:nvPr>
            <p:custDataLst>
              <p:tags r:id="rId148"/>
            </p:custDataLst>
          </p:nvPr>
        </p:nvSpPr>
        <p:spPr>
          <a:xfrm>
            <a:off x="3414458"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97" name="object 397"/>
          <p:cNvSpPr/>
          <p:nvPr>
            <p:custDataLst>
              <p:tags r:id="rId149"/>
            </p:custDataLst>
          </p:nvPr>
        </p:nvSpPr>
        <p:spPr>
          <a:xfrm>
            <a:off x="3431146" y="4597793"/>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398" name="object 398"/>
          <p:cNvSpPr/>
          <p:nvPr>
            <p:custDataLst>
              <p:tags r:id="rId150"/>
            </p:custDataLst>
          </p:nvPr>
        </p:nvSpPr>
        <p:spPr>
          <a:xfrm>
            <a:off x="3414458" y="473129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399" name="object 399"/>
          <p:cNvSpPr/>
          <p:nvPr>
            <p:custDataLst>
              <p:tags r:id="rId151"/>
            </p:custDataLst>
          </p:nvPr>
        </p:nvSpPr>
        <p:spPr>
          <a:xfrm>
            <a:off x="3414458"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00" name="object 400"/>
          <p:cNvSpPr/>
          <p:nvPr>
            <p:custDataLst>
              <p:tags r:id="rId152"/>
            </p:custDataLst>
          </p:nvPr>
        </p:nvSpPr>
        <p:spPr>
          <a:xfrm>
            <a:off x="3447834"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01" name="object 401"/>
          <p:cNvSpPr/>
          <p:nvPr>
            <p:custDataLst>
              <p:tags r:id="rId153"/>
            </p:custDataLst>
          </p:nvPr>
        </p:nvSpPr>
        <p:spPr>
          <a:xfrm>
            <a:off x="3447834" y="393025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02" name="object 402"/>
          <p:cNvSpPr/>
          <p:nvPr>
            <p:custDataLst>
              <p:tags r:id="rId154"/>
            </p:custDataLst>
          </p:nvPr>
        </p:nvSpPr>
        <p:spPr>
          <a:xfrm>
            <a:off x="3447834"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03" name="object 403"/>
          <p:cNvSpPr/>
          <p:nvPr>
            <p:custDataLst>
              <p:tags r:id="rId155"/>
            </p:custDataLst>
          </p:nvPr>
        </p:nvSpPr>
        <p:spPr>
          <a:xfrm>
            <a:off x="3447834"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04" name="object 404"/>
          <p:cNvSpPr/>
          <p:nvPr>
            <p:custDataLst>
              <p:tags r:id="rId156"/>
            </p:custDataLst>
          </p:nvPr>
        </p:nvSpPr>
        <p:spPr>
          <a:xfrm>
            <a:off x="3464521" y="4163885"/>
            <a:ext cx="0" cy="167005"/>
          </a:xfrm>
          <a:custGeom>
            <a:avLst/>
            <a:gdLst/>
            <a:ahLst/>
            <a:cxnLst/>
            <a:rect l="l" t="t" r="r" b="b"/>
            <a:pathLst>
              <a:path h="167004">
                <a:moveTo>
                  <a:pt x="0" y="0"/>
                </a:moveTo>
                <a:lnTo>
                  <a:pt x="0" y="166877"/>
                </a:lnTo>
              </a:path>
            </a:pathLst>
          </a:custGeom>
          <a:ln w="33375">
            <a:solidFill>
              <a:srgbClr val="FFFFFF"/>
            </a:solidFill>
          </a:ln>
        </p:spPr>
        <p:txBody>
          <a:bodyPr wrap="square" lIns="0" tIns="0" rIns="0" bIns="0" rtlCol="0"/>
          <a:lstStyle/>
          <a:p>
            <a:endParaRPr lang="fr-FR" dirty="0"/>
          </a:p>
        </p:txBody>
      </p:sp>
      <p:sp>
        <p:nvSpPr>
          <p:cNvPr id="405" name="object 405"/>
          <p:cNvSpPr/>
          <p:nvPr>
            <p:custDataLst>
              <p:tags r:id="rId157"/>
            </p:custDataLst>
          </p:nvPr>
        </p:nvSpPr>
        <p:spPr>
          <a:xfrm>
            <a:off x="3464521" y="439752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406" name="object 406"/>
          <p:cNvSpPr/>
          <p:nvPr>
            <p:custDataLst>
              <p:tags r:id="rId158"/>
            </p:custDataLst>
          </p:nvPr>
        </p:nvSpPr>
        <p:spPr>
          <a:xfrm>
            <a:off x="3464521" y="4531030"/>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407" name="object 407"/>
          <p:cNvSpPr/>
          <p:nvPr>
            <p:custDataLst>
              <p:tags r:id="rId159"/>
            </p:custDataLst>
          </p:nvPr>
        </p:nvSpPr>
        <p:spPr>
          <a:xfrm>
            <a:off x="3447834" y="469792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08" name="object 408"/>
          <p:cNvSpPr/>
          <p:nvPr>
            <p:custDataLst>
              <p:tags r:id="rId160"/>
            </p:custDataLst>
          </p:nvPr>
        </p:nvSpPr>
        <p:spPr>
          <a:xfrm>
            <a:off x="3481209" y="389686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09" name="object 409"/>
          <p:cNvSpPr/>
          <p:nvPr>
            <p:custDataLst>
              <p:tags r:id="rId161"/>
            </p:custDataLst>
          </p:nvPr>
        </p:nvSpPr>
        <p:spPr>
          <a:xfrm>
            <a:off x="3481209" y="396363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10" name="object 410"/>
          <p:cNvSpPr/>
          <p:nvPr>
            <p:custDataLst>
              <p:tags r:id="rId162"/>
            </p:custDataLst>
          </p:nvPr>
        </p:nvSpPr>
        <p:spPr>
          <a:xfrm>
            <a:off x="3481209"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11" name="object 411"/>
          <p:cNvSpPr/>
          <p:nvPr>
            <p:custDataLst>
              <p:tags r:id="rId163"/>
            </p:custDataLst>
          </p:nvPr>
        </p:nvSpPr>
        <p:spPr>
          <a:xfrm>
            <a:off x="3481209" y="419726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12" name="object 412"/>
          <p:cNvSpPr/>
          <p:nvPr>
            <p:custDataLst>
              <p:tags r:id="rId164"/>
            </p:custDataLst>
          </p:nvPr>
        </p:nvSpPr>
        <p:spPr>
          <a:xfrm>
            <a:off x="3481209" y="426401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13" name="object 413"/>
          <p:cNvSpPr/>
          <p:nvPr>
            <p:custDataLst>
              <p:tags r:id="rId165"/>
            </p:custDataLst>
          </p:nvPr>
        </p:nvSpPr>
        <p:spPr>
          <a:xfrm>
            <a:off x="3481209" y="439752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14" name="object 414"/>
          <p:cNvSpPr/>
          <p:nvPr>
            <p:custDataLst>
              <p:tags r:id="rId166"/>
            </p:custDataLst>
          </p:nvPr>
        </p:nvSpPr>
        <p:spPr>
          <a:xfrm>
            <a:off x="3481209" y="446427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15" name="object 415"/>
          <p:cNvSpPr/>
          <p:nvPr>
            <p:custDataLst>
              <p:tags r:id="rId167"/>
            </p:custDataLst>
          </p:nvPr>
        </p:nvSpPr>
        <p:spPr>
          <a:xfrm>
            <a:off x="3481209"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16" name="object 416"/>
          <p:cNvSpPr/>
          <p:nvPr>
            <p:custDataLst>
              <p:tags r:id="rId168"/>
            </p:custDataLst>
          </p:nvPr>
        </p:nvSpPr>
        <p:spPr>
          <a:xfrm>
            <a:off x="3481209" y="459779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17" name="object 417"/>
          <p:cNvSpPr/>
          <p:nvPr>
            <p:custDataLst>
              <p:tags r:id="rId169"/>
            </p:custDataLst>
          </p:nvPr>
        </p:nvSpPr>
        <p:spPr>
          <a:xfrm>
            <a:off x="3481209" y="4664545"/>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18" name="object 418"/>
          <p:cNvSpPr/>
          <p:nvPr>
            <p:custDataLst>
              <p:tags r:id="rId170"/>
            </p:custDataLst>
          </p:nvPr>
        </p:nvSpPr>
        <p:spPr>
          <a:xfrm>
            <a:off x="3481209"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19" name="object 419"/>
          <p:cNvSpPr/>
          <p:nvPr>
            <p:custDataLst>
              <p:tags r:id="rId171"/>
            </p:custDataLst>
          </p:nvPr>
        </p:nvSpPr>
        <p:spPr>
          <a:xfrm>
            <a:off x="3514585"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20" name="object 420"/>
          <p:cNvSpPr/>
          <p:nvPr>
            <p:custDataLst>
              <p:tags r:id="rId172"/>
            </p:custDataLst>
          </p:nvPr>
        </p:nvSpPr>
        <p:spPr>
          <a:xfrm>
            <a:off x="3514585" y="4063758"/>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21" name="object 421"/>
          <p:cNvSpPr/>
          <p:nvPr>
            <p:custDataLst>
              <p:tags r:id="rId173"/>
            </p:custDataLst>
          </p:nvPr>
        </p:nvSpPr>
        <p:spPr>
          <a:xfrm>
            <a:off x="3514585" y="419726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22" name="object 422"/>
          <p:cNvSpPr/>
          <p:nvPr>
            <p:custDataLst>
              <p:tags r:id="rId174"/>
            </p:custDataLst>
          </p:nvPr>
        </p:nvSpPr>
        <p:spPr>
          <a:xfrm>
            <a:off x="3514585"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23" name="object 423"/>
          <p:cNvSpPr/>
          <p:nvPr>
            <p:custDataLst>
              <p:tags r:id="rId175"/>
            </p:custDataLst>
          </p:nvPr>
        </p:nvSpPr>
        <p:spPr>
          <a:xfrm>
            <a:off x="3514585" y="4464278"/>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24" name="object 424"/>
          <p:cNvSpPr/>
          <p:nvPr>
            <p:custDataLst>
              <p:tags r:id="rId176"/>
            </p:custDataLst>
          </p:nvPr>
        </p:nvSpPr>
        <p:spPr>
          <a:xfrm>
            <a:off x="3514585" y="463116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25" name="object 425"/>
          <p:cNvSpPr/>
          <p:nvPr>
            <p:custDataLst>
              <p:tags r:id="rId177"/>
            </p:custDataLst>
          </p:nvPr>
        </p:nvSpPr>
        <p:spPr>
          <a:xfrm>
            <a:off x="3514585" y="469792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26" name="object 426"/>
          <p:cNvSpPr/>
          <p:nvPr>
            <p:custDataLst>
              <p:tags r:id="rId178"/>
            </p:custDataLst>
          </p:nvPr>
        </p:nvSpPr>
        <p:spPr>
          <a:xfrm>
            <a:off x="3547960"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27" name="object 427"/>
          <p:cNvSpPr/>
          <p:nvPr>
            <p:custDataLst>
              <p:tags r:id="rId179"/>
            </p:custDataLst>
          </p:nvPr>
        </p:nvSpPr>
        <p:spPr>
          <a:xfrm>
            <a:off x="3547960" y="393025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28" name="object 428"/>
          <p:cNvSpPr/>
          <p:nvPr>
            <p:custDataLst>
              <p:tags r:id="rId180"/>
            </p:custDataLst>
          </p:nvPr>
        </p:nvSpPr>
        <p:spPr>
          <a:xfrm>
            <a:off x="3547960"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29" name="object 429"/>
          <p:cNvSpPr/>
          <p:nvPr>
            <p:custDataLst>
              <p:tags r:id="rId181"/>
            </p:custDataLst>
          </p:nvPr>
        </p:nvSpPr>
        <p:spPr>
          <a:xfrm>
            <a:off x="3547960" y="4130509"/>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30" name="object 430"/>
          <p:cNvSpPr/>
          <p:nvPr>
            <p:custDataLst>
              <p:tags r:id="rId182"/>
            </p:custDataLst>
          </p:nvPr>
        </p:nvSpPr>
        <p:spPr>
          <a:xfrm>
            <a:off x="3547960" y="423063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31" name="object 431"/>
          <p:cNvSpPr/>
          <p:nvPr>
            <p:custDataLst>
              <p:tags r:id="rId183"/>
            </p:custDataLst>
          </p:nvPr>
        </p:nvSpPr>
        <p:spPr>
          <a:xfrm>
            <a:off x="3547960"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32" name="object 432"/>
          <p:cNvSpPr/>
          <p:nvPr>
            <p:custDataLst>
              <p:tags r:id="rId184"/>
            </p:custDataLst>
          </p:nvPr>
        </p:nvSpPr>
        <p:spPr>
          <a:xfrm>
            <a:off x="3564648" y="4364151"/>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433" name="object 433"/>
          <p:cNvSpPr/>
          <p:nvPr>
            <p:custDataLst>
              <p:tags r:id="rId185"/>
            </p:custDataLst>
          </p:nvPr>
        </p:nvSpPr>
        <p:spPr>
          <a:xfrm>
            <a:off x="3547960" y="4497654"/>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34" name="object 434"/>
          <p:cNvSpPr/>
          <p:nvPr>
            <p:custDataLst>
              <p:tags r:id="rId186"/>
            </p:custDataLst>
          </p:nvPr>
        </p:nvSpPr>
        <p:spPr>
          <a:xfrm>
            <a:off x="3547960" y="4597793"/>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35" name="object 435"/>
          <p:cNvSpPr/>
          <p:nvPr>
            <p:custDataLst>
              <p:tags r:id="rId187"/>
            </p:custDataLst>
          </p:nvPr>
        </p:nvSpPr>
        <p:spPr>
          <a:xfrm>
            <a:off x="3547960" y="469792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36" name="object 436"/>
          <p:cNvSpPr/>
          <p:nvPr>
            <p:custDataLst>
              <p:tags r:id="rId188"/>
            </p:custDataLst>
          </p:nvPr>
        </p:nvSpPr>
        <p:spPr>
          <a:xfrm>
            <a:off x="3547960"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37" name="object 437"/>
          <p:cNvSpPr/>
          <p:nvPr>
            <p:custDataLst>
              <p:tags r:id="rId189"/>
            </p:custDataLst>
          </p:nvPr>
        </p:nvSpPr>
        <p:spPr>
          <a:xfrm>
            <a:off x="3581349" y="3863492"/>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38" name="object 438"/>
          <p:cNvSpPr/>
          <p:nvPr>
            <p:custDataLst>
              <p:tags r:id="rId190"/>
            </p:custDataLst>
          </p:nvPr>
        </p:nvSpPr>
        <p:spPr>
          <a:xfrm>
            <a:off x="3598036" y="3997007"/>
            <a:ext cx="0" cy="133985"/>
          </a:xfrm>
          <a:custGeom>
            <a:avLst/>
            <a:gdLst/>
            <a:ahLst/>
            <a:cxnLst/>
            <a:rect l="l" t="t" r="r" b="b"/>
            <a:pathLst>
              <a:path h="133985">
                <a:moveTo>
                  <a:pt x="0" y="0"/>
                </a:moveTo>
                <a:lnTo>
                  <a:pt x="0" y="133502"/>
                </a:lnTo>
              </a:path>
            </a:pathLst>
          </a:custGeom>
          <a:ln w="33375">
            <a:solidFill>
              <a:srgbClr val="FFFFFF"/>
            </a:solidFill>
          </a:ln>
        </p:spPr>
        <p:txBody>
          <a:bodyPr wrap="square" lIns="0" tIns="0" rIns="0" bIns="0" rtlCol="0"/>
          <a:lstStyle/>
          <a:p>
            <a:endParaRPr lang="fr-FR" dirty="0"/>
          </a:p>
        </p:txBody>
      </p:sp>
      <p:sp>
        <p:nvSpPr>
          <p:cNvPr id="439" name="object 439"/>
          <p:cNvSpPr/>
          <p:nvPr>
            <p:custDataLst>
              <p:tags r:id="rId191"/>
            </p:custDataLst>
          </p:nvPr>
        </p:nvSpPr>
        <p:spPr>
          <a:xfrm>
            <a:off x="3581349" y="419726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40" name="object 440"/>
          <p:cNvSpPr/>
          <p:nvPr>
            <p:custDataLst>
              <p:tags r:id="rId192"/>
            </p:custDataLst>
          </p:nvPr>
        </p:nvSpPr>
        <p:spPr>
          <a:xfrm>
            <a:off x="3581349" y="4264012"/>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41" name="object 441"/>
          <p:cNvSpPr/>
          <p:nvPr>
            <p:custDataLst>
              <p:tags r:id="rId193"/>
            </p:custDataLst>
          </p:nvPr>
        </p:nvSpPr>
        <p:spPr>
          <a:xfrm>
            <a:off x="3581349" y="436415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42" name="object 442"/>
          <p:cNvSpPr/>
          <p:nvPr>
            <p:custDataLst>
              <p:tags r:id="rId194"/>
            </p:custDataLst>
          </p:nvPr>
        </p:nvSpPr>
        <p:spPr>
          <a:xfrm>
            <a:off x="3598036" y="4430903"/>
            <a:ext cx="0" cy="267335"/>
          </a:xfrm>
          <a:custGeom>
            <a:avLst/>
            <a:gdLst/>
            <a:ahLst/>
            <a:cxnLst/>
            <a:rect l="l" t="t" r="r" b="b"/>
            <a:pathLst>
              <a:path h="267335">
                <a:moveTo>
                  <a:pt x="0" y="0"/>
                </a:moveTo>
                <a:lnTo>
                  <a:pt x="0" y="267017"/>
                </a:lnTo>
              </a:path>
            </a:pathLst>
          </a:custGeom>
          <a:ln w="33375">
            <a:solidFill>
              <a:srgbClr val="FFFFFF"/>
            </a:solidFill>
          </a:ln>
        </p:spPr>
        <p:txBody>
          <a:bodyPr wrap="square" lIns="0" tIns="0" rIns="0" bIns="0" rtlCol="0"/>
          <a:lstStyle/>
          <a:p>
            <a:endParaRPr lang="fr-FR" dirty="0"/>
          </a:p>
        </p:txBody>
      </p:sp>
      <p:sp>
        <p:nvSpPr>
          <p:cNvPr id="443" name="object 443"/>
          <p:cNvSpPr/>
          <p:nvPr>
            <p:custDataLst>
              <p:tags r:id="rId195"/>
            </p:custDataLst>
          </p:nvPr>
        </p:nvSpPr>
        <p:spPr>
          <a:xfrm>
            <a:off x="3581349" y="473129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44" name="object 444"/>
          <p:cNvSpPr/>
          <p:nvPr>
            <p:custDataLst>
              <p:tags r:id="rId196"/>
            </p:custDataLst>
          </p:nvPr>
        </p:nvSpPr>
        <p:spPr>
          <a:xfrm>
            <a:off x="3614724" y="416388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45" name="object 445"/>
          <p:cNvSpPr/>
          <p:nvPr>
            <p:custDataLst>
              <p:tags r:id="rId197"/>
            </p:custDataLst>
          </p:nvPr>
        </p:nvSpPr>
        <p:spPr>
          <a:xfrm>
            <a:off x="3614724" y="423063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46" name="object 446"/>
          <p:cNvSpPr/>
          <p:nvPr>
            <p:custDataLst>
              <p:tags r:id="rId198"/>
            </p:custDataLst>
          </p:nvPr>
        </p:nvSpPr>
        <p:spPr>
          <a:xfrm>
            <a:off x="3614724"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47" name="object 447"/>
          <p:cNvSpPr/>
          <p:nvPr>
            <p:custDataLst>
              <p:tags r:id="rId199"/>
            </p:custDataLst>
          </p:nvPr>
        </p:nvSpPr>
        <p:spPr>
          <a:xfrm>
            <a:off x="3614724" y="4430903"/>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48" name="object 448"/>
          <p:cNvSpPr/>
          <p:nvPr>
            <p:custDataLst>
              <p:tags r:id="rId200"/>
            </p:custDataLst>
          </p:nvPr>
        </p:nvSpPr>
        <p:spPr>
          <a:xfrm>
            <a:off x="3614724" y="4531030"/>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49" name="object 449"/>
          <p:cNvSpPr/>
          <p:nvPr>
            <p:custDataLst>
              <p:tags r:id="rId201"/>
            </p:custDataLst>
          </p:nvPr>
        </p:nvSpPr>
        <p:spPr>
          <a:xfrm>
            <a:off x="3614724" y="466454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50" name="object 450"/>
          <p:cNvSpPr/>
          <p:nvPr>
            <p:custDataLst>
              <p:tags r:id="rId202"/>
            </p:custDataLst>
          </p:nvPr>
        </p:nvSpPr>
        <p:spPr>
          <a:xfrm>
            <a:off x="3614724"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51" name="object 451"/>
          <p:cNvSpPr/>
          <p:nvPr>
            <p:custDataLst>
              <p:tags r:id="rId203"/>
            </p:custDataLst>
          </p:nvPr>
        </p:nvSpPr>
        <p:spPr>
          <a:xfrm>
            <a:off x="3648100" y="3863492"/>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52" name="object 452"/>
          <p:cNvSpPr/>
          <p:nvPr>
            <p:custDataLst>
              <p:tags r:id="rId204"/>
            </p:custDataLst>
          </p:nvPr>
        </p:nvSpPr>
        <p:spPr>
          <a:xfrm>
            <a:off x="3664788" y="3930256"/>
            <a:ext cx="0" cy="167005"/>
          </a:xfrm>
          <a:custGeom>
            <a:avLst/>
            <a:gdLst/>
            <a:ahLst/>
            <a:cxnLst/>
            <a:rect l="l" t="t" r="r" b="b"/>
            <a:pathLst>
              <a:path h="167004">
                <a:moveTo>
                  <a:pt x="0" y="0"/>
                </a:moveTo>
                <a:lnTo>
                  <a:pt x="0" y="166878"/>
                </a:lnTo>
              </a:path>
            </a:pathLst>
          </a:custGeom>
          <a:ln w="33375">
            <a:solidFill>
              <a:srgbClr val="FFFFFF"/>
            </a:solidFill>
          </a:ln>
        </p:spPr>
        <p:txBody>
          <a:bodyPr wrap="square" lIns="0" tIns="0" rIns="0" bIns="0" rtlCol="0"/>
          <a:lstStyle/>
          <a:p>
            <a:endParaRPr lang="fr-FR" dirty="0"/>
          </a:p>
        </p:txBody>
      </p:sp>
      <p:sp>
        <p:nvSpPr>
          <p:cNvPr id="453" name="object 453"/>
          <p:cNvSpPr/>
          <p:nvPr>
            <p:custDataLst>
              <p:tags r:id="rId205"/>
            </p:custDataLst>
          </p:nvPr>
        </p:nvSpPr>
        <p:spPr>
          <a:xfrm>
            <a:off x="3664788" y="4130509"/>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454" name="object 454"/>
          <p:cNvSpPr/>
          <p:nvPr>
            <p:custDataLst>
              <p:tags r:id="rId206"/>
            </p:custDataLst>
          </p:nvPr>
        </p:nvSpPr>
        <p:spPr>
          <a:xfrm>
            <a:off x="3648100"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55" name="object 455"/>
          <p:cNvSpPr/>
          <p:nvPr>
            <p:custDataLst>
              <p:tags r:id="rId207"/>
            </p:custDataLst>
          </p:nvPr>
        </p:nvSpPr>
        <p:spPr>
          <a:xfrm>
            <a:off x="3648100" y="443090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56" name="object 456"/>
          <p:cNvSpPr/>
          <p:nvPr>
            <p:custDataLst>
              <p:tags r:id="rId208"/>
            </p:custDataLst>
          </p:nvPr>
        </p:nvSpPr>
        <p:spPr>
          <a:xfrm>
            <a:off x="3648100" y="4497654"/>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57" name="object 457"/>
          <p:cNvSpPr/>
          <p:nvPr>
            <p:custDataLst>
              <p:tags r:id="rId209"/>
            </p:custDataLst>
          </p:nvPr>
        </p:nvSpPr>
        <p:spPr>
          <a:xfrm>
            <a:off x="3648100" y="459779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58" name="object 458"/>
          <p:cNvSpPr/>
          <p:nvPr>
            <p:custDataLst>
              <p:tags r:id="rId210"/>
            </p:custDataLst>
          </p:nvPr>
        </p:nvSpPr>
        <p:spPr>
          <a:xfrm>
            <a:off x="3648100" y="466454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59" name="object 459"/>
          <p:cNvSpPr/>
          <p:nvPr>
            <p:custDataLst>
              <p:tags r:id="rId211"/>
            </p:custDataLst>
          </p:nvPr>
        </p:nvSpPr>
        <p:spPr>
          <a:xfrm>
            <a:off x="3648100" y="473129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60" name="object 460"/>
          <p:cNvSpPr/>
          <p:nvPr>
            <p:custDataLst>
              <p:tags r:id="rId212"/>
            </p:custDataLst>
          </p:nvPr>
        </p:nvSpPr>
        <p:spPr>
          <a:xfrm>
            <a:off x="3681476"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61" name="object 461"/>
          <p:cNvSpPr/>
          <p:nvPr>
            <p:custDataLst>
              <p:tags r:id="rId213"/>
            </p:custDataLst>
          </p:nvPr>
        </p:nvSpPr>
        <p:spPr>
          <a:xfrm>
            <a:off x="3681476"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62" name="object 462"/>
          <p:cNvSpPr/>
          <p:nvPr>
            <p:custDataLst>
              <p:tags r:id="rId214"/>
            </p:custDataLst>
          </p:nvPr>
        </p:nvSpPr>
        <p:spPr>
          <a:xfrm>
            <a:off x="3681476" y="4130509"/>
            <a:ext cx="33655" cy="133985"/>
          </a:xfrm>
          <a:custGeom>
            <a:avLst/>
            <a:gdLst/>
            <a:ahLst/>
            <a:cxnLst/>
            <a:rect l="l" t="t" r="r" b="b"/>
            <a:pathLst>
              <a:path w="33654" h="133985">
                <a:moveTo>
                  <a:pt x="0" y="133502"/>
                </a:moveTo>
                <a:lnTo>
                  <a:pt x="33375" y="133502"/>
                </a:lnTo>
                <a:lnTo>
                  <a:pt x="33375" y="0"/>
                </a:lnTo>
                <a:lnTo>
                  <a:pt x="0" y="0"/>
                </a:lnTo>
                <a:lnTo>
                  <a:pt x="0" y="133502"/>
                </a:lnTo>
                <a:close/>
              </a:path>
            </a:pathLst>
          </a:custGeom>
          <a:solidFill>
            <a:srgbClr val="FFFFFF"/>
          </a:solidFill>
        </p:spPr>
        <p:txBody>
          <a:bodyPr wrap="square" lIns="0" tIns="0" rIns="0" bIns="0" rtlCol="0"/>
          <a:lstStyle/>
          <a:p>
            <a:endParaRPr lang="fr-FR" dirty="0"/>
          </a:p>
        </p:txBody>
      </p:sp>
      <p:sp>
        <p:nvSpPr>
          <p:cNvPr id="463" name="object 463"/>
          <p:cNvSpPr/>
          <p:nvPr>
            <p:custDataLst>
              <p:tags r:id="rId215"/>
            </p:custDataLst>
          </p:nvPr>
        </p:nvSpPr>
        <p:spPr>
          <a:xfrm>
            <a:off x="3681476"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64" name="object 464"/>
          <p:cNvSpPr/>
          <p:nvPr>
            <p:custDataLst>
              <p:tags r:id="rId216"/>
            </p:custDataLst>
          </p:nvPr>
        </p:nvSpPr>
        <p:spPr>
          <a:xfrm>
            <a:off x="3681476" y="436415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65" name="object 465"/>
          <p:cNvSpPr/>
          <p:nvPr>
            <p:custDataLst>
              <p:tags r:id="rId217"/>
            </p:custDataLst>
          </p:nvPr>
        </p:nvSpPr>
        <p:spPr>
          <a:xfrm>
            <a:off x="3698163" y="4464278"/>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466" name="object 466"/>
          <p:cNvSpPr/>
          <p:nvPr>
            <p:custDataLst>
              <p:tags r:id="rId218"/>
            </p:custDataLst>
          </p:nvPr>
        </p:nvSpPr>
        <p:spPr>
          <a:xfrm>
            <a:off x="3698163" y="4664545"/>
            <a:ext cx="0" cy="167005"/>
          </a:xfrm>
          <a:custGeom>
            <a:avLst/>
            <a:gdLst/>
            <a:ahLst/>
            <a:cxnLst/>
            <a:rect l="l" t="t" r="r" b="b"/>
            <a:pathLst>
              <a:path h="167004">
                <a:moveTo>
                  <a:pt x="0" y="0"/>
                </a:moveTo>
                <a:lnTo>
                  <a:pt x="0" y="166877"/>
                </a:lnTo>
              </a:path>
            </a:pathLst>
          </a:custGeom>
          <a:ln w="33375">
            <a:solidFill>
              <a:srgbClr val="FFFFFF"/>
            </a:solidFill>
          </a:ln>
        </p:spPr>
        <p:txBody>
          <a:bodyPr wrap="square" lIns="0" tIns="0" rIns="0" bIns="0" rtlCol="0"/>
          <a:lstStyle/>
          <a:p>
            <a:endParaRPr lang="fr-FR" dirty="0"/>
          </a:p>
        </p:txBody>
      </p:sp>
      <p:sp>
        <p:nvSpPr>
          <p:cNvPr id="467" name="object 467"/>
          <p:cNvSpPr/>
          <p:nvPr>
            <p:custDataLst>
              <p:tags r:id="rId219"/>
            </p:custDataLst>
          </p:nvPr>
        </p:nvSpPr>
        <p:spPr>
          <a:xfrm>
            <a:off x="3714851"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68" name="object 468"/>
          <p:cNvSpPr/>
          <p:nvPr>
            <p:custDataLst>
              <p:tags r:id="rId220"/>
            </p:custDataLst>
          </p:nvPr>
        </p:nvSpPr>
        <p:spPr>
          <a:xfrm>
            <a:off x="3714851"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69" name="object 469"/>
          <p:cNvSpPr/>
          <p:nvPr>
            <p:custDataLst>
              <p:tags r:id="rId221"/>
            </p:custDataLst>
          </p:nvPr>
        </p:nvSpPr>
        <p:spPr>
          <a:xfrm>
            <a:off x="3714851"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70" name="object 470"/>
          <p:cNvSpPr/>
          <p:nvPr>
            <p:custDataLst>
              <p:tags r:id="rId222"/>
            </p:custDataLst>
          </p:nvPr>
        </p:nvSpPr>
        <p:spPr>
          <a:xfrm>
            <a:off x="3714851"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71" name="object 471"/>
          <p:cNvSpPr/>
          <p:nvPr>
            <p:custDataLst>
              <p:tags r:id="rId223"/>
            </p:custDataLst>
          </p:nvPr>
        </p:nvSpPr>
        <p:spPr>
          <a:xfrm>
            <a:off x="3714851" y="4130509"/>
            <a:ext cx="33655" cy="133985"/>
          </a:xfrm>
          <a:custGeom>
            <a:avLst/>
            <a:gdLst/>
            <a:ahLst/>
            <a:cxnLst/>
            <a:rect l="l" t="t" r="r" b="b"/>
            <a:pathLst>
              <a:path w="33654" h="133985">
                <a:moveTo>
                  <a:pt x="0" y="133502"/>
                </a:moveTo>
                <a:lnTo>
                  <a:pt x="33375" y="133502"/>
                </a:lnTo>
                <a:lnTo>
                  <a:pt x="33375" y="0"/>
                </a:lnTo>
                <a:lnTo>
                  <a:pt x="0" y="0"/>
                </a:lnTo>
                <a:lnTo>
                  <a:pt x="0" y="133502"/>
                </a:lnTo>
                <a:close/>
              </a:path>
            </a:pathLst>
          </a:custGeom>
          <a:solidFill>
            <a:srgbClr val="FFFFFF"/>
          </a:solidFill>
        </p:spPr>
        <p:txBody>
          <a:bodyPr wrap="square" lIns="0" tIns="0" rIns="0" bIns="0" rtlCol="0"/>
          <a:lstStyle/>
          <a:p>
            <a:endParaRPr lang="fr-FR" dirty="0"/>
          </a:p>
        </p:txBody>
      </p:sp>
      <p:sp>
        <p:nvSpPr>
          <p:cNvPr id="472" name="object 472"/>
          <p:cNvSpPr/>
          <p:nvPr>
            <p:custDataLst>
              <p:tags r:id="rId224"/>
            </p:custDataLst>
          </p:nvPr>
        </p:nvSpPr>
        <p:spPr>
          <a:xfrm>
            <a:off x="3714851"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73" name="object 473"/>
          <p:cNvSpPr/>
          <p:nvPr>
            <p:custDataLst>
              <p:tags r:id="rId225"/>
            </p:custDataLst>
          </p:nvPr>
        </p:nvSpPr>
        <p:spPr>
          <a:xfrm>
            <a:off x="3714851" y="443090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74" name="object 474"/>
          <p:cNvSpPr/>
          <p:nvPr>
            <p:custDataLst>
              <p:tags r:id="rId226"/>
            </p:custDataLst>
          </p:nvPr>
        </p:nvSpPr>
        <p:spPr>
          <a:xfrm>
            <a:off x="3731539" y="4497654"/>
            <a:ext cx="0" cy="200660"/>
          </a:xfrm>
          <a:custGeom>
            <a:avLst/>
            <a:gdLst/>
            <a:ahLst/>
            <a:cxnLst/>
            <a:rect l="l" t="t" r="r" b="b"/>
            <a:pathLst>
              <a:path h="200660">
                <a:moveTo>
                  <a:pt x="0" y="0"/>
                </a:moveTo>
                <a:lnTo>
                  <a:pt x="0" y="200266"/>
                </a:lnTo>
              </a:path>
            </a:pathLst>
          </a:custGeom>
          <a:ln w="33375">
            <a:solidFill>
              <a:srgbClr val="FFFFFF"/>
            </a:solidFill>
          </a:ln>
        </p:spPr>
        <p:txBody>
          <a:bodyPr wrap="square" lIns="0" tIns="0" rIns="0" bIns="0" rtlCol="0"/>
          <a:lstStyle/>
          <a:p>
            <a:endParaRPr lang="fr-FR" dirty="0"/>
          </a:p>
        </p:txBody>
      </p:sp>
      <p:sp>
        <p:nvSpPr>
          <p:cNvPr id="475" name="object 475"/>
          <p:cNvSpPr/>
          <p:nvPr>
            <p:custDataLst>
              <p:tags r:id="rId227"/>
            </p:custDataLst>
          </p:nvPr>
        </p:nvSpPr>
        <p:spPr>
          <a:xfrm>
            <a:off x="3714851" y="473129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76" name="object 476"/>
          <p:cNvSpPr/>
          <p:nvPr>
            <p:custDataLst>
              <p:tags r:id="rId228"/>
            </p:custDataLst>
          </p:nvPr>
        </p:nvSpPr>
        <p:spPr>
          <a:xfrm>
            <a:off x="3714851"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77" name="object 477"/>
          <p:cNvSpPr/>
          <p:nvPr>
            <p:custDataLst>
              <p:tags r:id="rId229"/>
            </p:custDataLst>
          </p:nvPr>
        </p:nvSpPr>
        <p:spPr>
          <a:xfrm>
            <a:off x="3748227"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78" name="object 478"/>
          <p:cNvSpPr/>
          <p:nvPr>
            <p:custDataLst>
              <p:tags r:id="rId230"/>
            </p:custDataLst>
          </p:nvPr>
        </p:nvSpPr>
        <p:spPr>
          <a:xfrm>
            <a:off x="3748227"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79" name="object 479"/>
          <p:cNvSpPr/>
          <p:nvPr>
            <p:custDataLst>
              <p:tags r:id="rId231"/>
            </p:custDataLst>
          </p:nvPr>
        </p:nvSpPr>
        <p:spPr>
          <a:xfrm>
            <a:off x="3748227"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80" name="object 480"/>
          <p:cNvSpPr/>
          <p:nvPr>
            <p:custDataLst>
              <p:tags r:id="rId232"/>
            </p:custDataLst>
          </p:nvPr>
        </p:nvSpPr>
        <p:spPr>
          <a:xfrm>
            <a:off x="3748227"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81" name="object 481"/>
          <p:cNvSpPr/>
          <p:nvPr>
            <p:custDataLst>
              <p:tags r:id="rId233"/>
            </p:custDataLst>
          </p:nvPr>
        </p:nvSpPr>
        <p:spPr>
          <a:xfrm>
            <a:off x="3748227"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82" name="object 482"/>
          <p:cNvSpPr/>
          <p:nvPr>
            <p:custDataLst>
              <p:tags r:id="rId234"/>
            </p:custDataLst>
          </p:nvPr>
        </p:nvSpPr>
        <p:spPr>
          <a:xfrm>
            <a:off x="3748227" y="426401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83" name="object 483"/>
          <p:cNvSpPr/>
          <p:nvPr>
            <p:custDataLst>
              <p:tags r:id="rId235"/>
            </p:custDataLst>
          </p:nvPr>
        </p:nvSpPr>
        <p:spPr>
          <a:xfrm>
            <a:off x="3748227" y="4430903"/>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84" name="object 484"/>
          <p:cNvSpPr/>
          <p:nvPr>
            <p:custDataLst>
              <p:tags r:id="rId236"/>
            </p:custDataLst>
          </p:nvPr>
        </p:nvSpPr>
        <p:spPr>
          <a:xfrm>
            <a:off x="3764915" y="4564405"/>
            <a:ext cx="0" cy="267335"/>
          </a:xfrm>
          <a:custGeom>
            <a:avLst/>
            <a:gdLst/>
            <a:ahLst/>
            <a:cxnLst/>
            <a:rect l="l" t="t" r="r" b="b"/>
            <a:pathLst>
              <a:path h="267335">
                <a:moveTo>
                  <a:pt x="0" y="0"/>
                </a:moveTo>
                <a:lnTo>
                  <a:pt x="0" y="267017"/>
                </a:lnTo>
              </a:path>
            </a:pathLst>
          </a:custGeom>
          <a:ln w="33375">
            <a:solidFill>
              <a:srgbClr val="FFFFFF"/>
            </a:solidFill>
          </a:ln>
        </p:spPr>
        <p:txBody>
          <a:bodyPr wrap="square" lIns="0" tIns="0" rIns="0" bIns="0" rtlCol="0"/>
          <a:lstStyle/>
          <a:p>
            <a:endParaRPr lang="fr-FR" dirty="0"/>
          </a:p>
        </p:txBody>
      </p:sp>
      <p:sp>
        <p:nvSpPr>
          <p:cNvPr id="485" name="object 485"/>
          <p:cNvSpPr/>
          <p:nvPr>
            <p:custDataLst>
              <p:tags r:id="rId237"/>
            </p:custDataLst>
          </p:nvPr>
        </p:nvSpPr>
        <p:spPr>
          <a:xfrm>
            <a:off x="3781602"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86" name="object 486"/>
          <p:cNvSpPr/>
          <p:nvPr>
            <p:custDataLst>
              <p:tags r:id="rId238"/>
            </p:custDataLst>
          </p:nvPr>
        </p:nvSpPr>
        <p:spPr>
          <a:xfrm>
            <a:off x="3781602" y="3930256"/>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487" name="object 487"/>
          <p:cNvSpPr/>
          <p:nvPr>
            <p:custDataLst>
              <p:tags r:id="rId239"/>
            </p:custDataLst>
          </p:nvPr>
        </p:nvSpPr>
        <p:spPr>
          <a:xfrm>
            <a:off x="3781602" y="399700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88" name="object 488"/>
          <p:cNvSpPr/>
          <p:nvPr>
            <p:custDataLst>
              <p:tags r:id="rId240"/>
            </p:custDataLst>
          </p:nvPr>
        </p:nvSpPr>
        <p:spPr>
          <a:xfrm>
            <a:off x="3781602"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89" name="object 489"/>
          <p:cNvSpPr/>
          <p:nvPr>
            <p:custDataLst>
              <p:tags r:id="rId241"/>
            </p:custDataLst>
          </p:nvPr>
        </p:nvSpPr>
        <p:spPr>
          <a:xfrm>
            <a:off x="3781602" y="4130509"/>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90" name="object 490"/>
          <p:cNvSpPr/>
          <p:nvPr>
            <p:custDataLst>
              <p:tags r:id="rId242"/>
            </p:custDataLst>
          </p:nvPr>
        </p:nvSpPr>
        <p:spPr>
          <a:xfrm>
            <a:off x="3798290" y="4264012"/>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491" name="object 491"/>
          <p:cNvSpPr/>
          <p:nvPr>
            <p:custDataLst>
              <p:tags r:id="rId243"/>
            </p:custDataLst>
          </p:nvPr>
        </p:nvSpPr>
        <p:spPr>
          <a:xfrm>
            <a:off x="3798290" y="4397527"/>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492" name="object 492"/>
          <p:cNvSpPr/>
          <p:nvPr>
            <p:custDataLst>
              <p:tags r:id="rId244"/>
            </p:custDataLst>
          </p:nvPr>
        </p:nvSpPr>
        <p:spPr>
          <a:xfrm>
            <a:off x="3798290" y="4531030"/>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493" name="object 493"/>
          <p:cNvSpPr/>
          <p:nvPr>
            <p:custDataLst>
              <p:tags r:id="rId245"/>
            </p:custDataLst>
          </p:nvPr>
        </p:nvSpPr>
        <p:spPr>
          <a:xfrm>
            <a:off x="3781602" y="473129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94" name="object 494"/>
          <p:cNvSpPr/>
          <p:nvPr>
            <p:custDataLst>
              <p:tags r:id="rId246"/>
            </p:custDataLst>
          </p:nvPr>
        </p:nvSpPr>
        <p:spPr>
          <a:xfrm>
            <a:off x="3781602" y="4798047"/>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95" name="object 495"/>
          <p:cNvSpPr/>
          <p:nvPr>
            <p:custDataLst>
              <p:tags r:id="rId247"/>
            </p:custDataLst>
          </p:nvPr>
        </p:nvSpPr>
        <p:spPr>
          <a:xfrm>
            <a:off x="3814978" y="3863492"/>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96" name="object 496"/>
          <p:cNvSpPr/>
          <p:nvPr>
            <p:custDataLst>
              <p:tags r:id="rId248"/>
            </p:custDataLst>
          </p:nvPr>
        </p:nvSpPr>
        <p:spPr>
          <a:xfrm>
            <a:off x="3814978" y="406375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97" name="object 497"/>
          <p:cNvSpPr/>
          <p:nvPr>
            <p:custDataLst>
              <p:tags r:id="rId249"/>
            </p:custDataLst>
          </p:nvPr>
        </p:nvSpPr>
        <p:spPr>
          <a:xfrm>
            <a:off x="3814978" y="4230636"/>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98" name="object 498"/>
          <p:cNvSpPr/>
          <p:nvPr>
            <p:custDataLst>
              <p:tags r:id="rId250"/>
            </p:custDataLst>
          </p:nvPr>
        </p:nvSpPr>
        <p:spPr>
          <a:xfrm>
            <a:off x="3814978" y="4364151"/>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499" name="object 499"/>
          <p:cNvSpPr/>
          <p:nvPr>
            <p:custDataLst>
              <p:tags r:id="rId251"/>
            </p:custDataLst>
          </p:nvPr>
        </p:nvSpPr>
        <p:spPr>
          <a:xfrm>
            <a:off x="3831666" y="4497654"/>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500" name="object 500"/>
          <p:cNvSpPr/>
          <p:nvPr>
            <p:custDataLst>
              <p:tags r:id="rId252"/>
            </p:custDataLst>
          </p:nvPr>
        </p:nvSpPr>
        <p:spPr>
          <a:xfrm>
            <a:off x="3798290" y="4264012"/>
            <a:ext cx="0" cy="534035"/>
          </a:xfrm>
          <a:custGeom>
            <a:avLst/>
            <a:gdLst/>
            <a:ahLst/>
            <a:cxnLst/>
            <a:rect l="l" t="t" r="r" b="b"/>
            <a:pathLst>
              <a:path h="534035">
                <a:moveTo>
                  <a:pt x="0" y="0"/>
                </a:moveTo>
                <a:lnTo>
                  <a:pt x="0" y="534035"/>
                </a:lnTo>
              </a:path>
            </a:pathLst>
          </a:custGeom>
          <a:ln w="33375">
            <a:solidFill>
              <a:srgbClr val="FFFFFF"/>
            </a:solidFill>
          </a:ln>
        </p:spPr>
        <p:txBody>
          <a:bodyPr wrap="square" lIns="0" tIns="0" rIns="0" bIns="0" rtlCol="0"/>
          <a:lstStyle/>
          <a:p>
            <a:endParaRPr lang="fr-FR" dirty="0"/>
          </a:p>
        </p:txBody>
      </p:sp>
      <p:sp>
        <p:nvSpPr>
          <p:cNvPr id="502" name="object 502"/>
          <p:cNvSpPr/>
          <p:nvPr>
            <p:custDataLst>
              <p:tags r:id="rId253"/>
            </p:custDataLst>
          </p:nvPr>
        </p:nvSpPr>
        <p:spPr>
          <a:xfrm>
            <a:off x="3848366" y="4163885"/>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503" name="object 503"/>
          <p:cNvSpPr/>
          <p:nvPr>
            <p:custDataLst>
              <p:tags r:id="rId254"/>
            </p:custDataLst>
          </p:nvPr>
        </p:nvSpPr>
        <p:spPr>
          <a:xfrm>
            <a:off x="3848366" y="4297388"/>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504" name="object 504"/>
          <p:cNvSpPr/>
          <p:nvPr>
            <p:custDataLst>
              <p:tags r:id="rId255"/>
            </p:custDataLst>
          </p:nvPr>
        </p:nvSpPr>
        <p:spPr>
          <a:xfrm>
            <a:off x="3848366" y="4430903"/>
            <a:ext cx="33655" cy="33655"/>
          </a:xfrm>
          <a:custGeom>
            <a:avLst/>
            <a:gdLst/>
            <a:ahLst/>
            <a:cxnLst/>
            <a:rect l="l" t="t" r="r" b="b"/>
            <a:pathLst>
              <a:path w="33654" h="33654">
                <a:moveTo>
                  <a:pt x="0" y="0"/>
                </a:moveTo>
                <a:lnTo>
                  <a:pt x="33375" y="0"/>
                </a:lnTo>
                <a:lnTo>
                  <a:pt x="33375" y="33375"/>
                </a:lnTo>
                <a:lnTo>
                  <a:pt x="0" y="33375"/>
                </a:lnTo>
                <a:lnTo>
                  <a:pt x="0" y="0"/>
                </a:lnTo>
                <a:close/>
              </a:path>
            </a:pathLst>
          </a:custGeom>
          <a:solidFill>
            <a:srgbClr val="FFFFFF"/>
          </a:solidFill>
        </p:spPr>
        <p:txBody>
          <a:bodyPr wrap="square" lIns="0" tIns="0" rIns="0" bIns="0" rtlCol="0"/>
          <a:lstStyle/>
          <a:p>
            <a:endParaRPr lang="fr-FR" dirty="0"/>
          </a:p>
        </p:txBody>
      </p:sp>
      <p:sp>
        <p:nvSpPr>
          <p:cNvPr id="505" name="object 505"/>
          <p:cNvSpPr/>
          <p:nvPr>
            <p:custDataLst>
              <p:tags r:id="rId256"/>
            </p:custDataLst>
          </p:nvPr>
        </p:nvSpPr>
        <p:spPr>
          <a:xfrm>
            <a:off x="3848366" y="4531030"/>
            <a:ext cx="33655" cy="67310"/>
          </a:xfrm>
          <a:custGeom>
            <a:avLst/>
            <a:gdLst/>
            <a:ahLst/>
            <a:cxnLst/>
            <a:rect l="l" t="t" r="r" b="b"/>
            <a:pathLst>
              <a:path w="33654" h="67310">
                <a:moveTo>
                  <a:pt x="0" y="0"/>
                </a:moveTo>
                <a:lnTo>
                  <a:pt x="33375" y="0"/>
                </a:lnTo>
                <a:lnTo>
                  <a:pt x="33375" y="66751"/>
                </a:lnTo>
                <a:lnTo>
                  <a:pt x="0" y="66751"/>
                </a:lnTo>
                <a:lnTo>
                  <a:pt x="0" y="0"/>
                </a:lnTo>
                <a:close/>
              </a:path>
            </a:pathLst>
          </a:custGeom>
          <a:solidFill>
            <a:srgbClr val="FFFFFF"/>
          </a:solidFill>
        </p:spPr>
        <p:txBody>
          <a:bodyPr wrap="square" lIns="0" tIns="0" rIns="0" bIns="0" rtlCol="0"/>
          <a:lstStyle/>
          <a:p>
            <a:endParaRPr lang="fr-FR" dirty="0"/>
          </a:p>
        </p:txBody>
      </p:sp>
      <p:sp>
        <p:nvSpPr>
          <p:cNvPr id="506" name="object 506"/>
          <p:cNvSpPr/>
          <p:nvPr>
            <p:custDataLst>
              <p:tags r:id="rId257"/>
            </p:custDataLst>
          </p:nvPr>
        </p:nvSpPr>
        <p:spPr>
          <a:xfrm>
            <a:off x="3865054" y="4631169"/>
            <a:ext cx="0" cy="100330"/>
          </a:xfrm>
          <a:custGeom>
            <a:avLst/>
            <a:gdLst/>
            <a:ahLst/>
            <a:cxnLst/>
            <a:rect l="l" t="t" r="r" b="b"/>
            <a:pathLst>
              <a:path h="100329">
                <a:moveTo>
                  <a:pt x="0" y="0"/>
                </a:moveTo>
                <a:lnTo>
                  <a:pt x="0" y="100126"/>
                </a:lnTo>
              </a:path>
            </a:pathLst>
          </a:custGeom>
          <a:ln w="33375">
            <a:solidFill>
              <a:srgbClr val="FFFFFF"/>
            </a:solidFill>
          </a:ln>
        </p:spPr>
        <p:txBody>
          <a:bodyPr wrap="square" lIns="0" tIns="0" rIns="0" bIns="0" rtlCol="0"/>
          <a:lstStyle/>
          <a:p>
            <a:endParaRPr lang="fr-FR" dirty="0"/>
          </a:p>
        </p:txBody>
      </p:sp>
      <p:sp>
        <p:nvSpPr>
          <p:cNvPr id="508" name="object 508"/>
          <p:cNvSpPr txBox="1"/>
          <p:nvPr>
            <p:custDataLst>
              <p:tags r:id="rId258"/>
            </p:custDataLst>
          </p:nvPr>
        </p:nvSpPr>
        <p:spPr>
          <a:xfrm>
            <a:off x="2658750" y="4870431"/>
            <a:ext cx="848994" cy="482600"/>
          </a:xfrm>
          <a:prstGeom prst="rect">
            <a:avLst/>
          </a:prstGeom>
        </p:spPr>
        <p:txBody>
          <a:bodyPr vert="horz" wrap="square" lIns="0" tIns="59055" rIns="0" bIns="0" rtlCol="0">
            <a:spAutoFit/>
          </a:bodyPr>
          <a:lstStyle/>
          <a:p>
            <a:pPr marL="12700" marR="5080">
              <a:lnSpc>
                <a:spcPts val="1610"/>
              </a:lnSpc>
              <a:spcBef>
                <a:spcPts val="465"/>
              </a:spcBef>
            </a:pPr>
            <a:r>
              <a:rPr lang="fr-FR" sz="1650" b="1" spc="0" dirty="0" smtClean="0">
                <a:solidFill>
                  <a:srgbClr val="FFFFFF"/>
                </a:solidFill>
                <a:cs typeface="Tahoma"/>
              </a:rPr>
              <a:t>JE </a:t>
            </a:r>
            <a:r>
              <a:rPr lang="fr-FR" sz="1650" b="1" spc="-25" dirty="0" smtClean="0">
                <a:solidFill>
                  <a:srgbClr val="FFFFFF"/>
                </a:solidFill>
                <a:cs typeface="Tahoma"/>
              </a:rPr>
              <a:t>SUIS  </a:t>
            </a:r>
            <a:r>
              <a:rPr lang="fr-FR" sz="1650" b="1" spc="25" dirty="0" smtClean="0">
                <a:solidFill>
                  <a:srgbClr val="FFFFFF"/>
                </a:solidFill>
                <a:cs typeface="Tahoma"/>
              </a:rPr>
              <a:t>PUBLIC</a:t>
            </a:r>
            <a:endParaRPr lang="fr-FR" sz="1650" dirty="0">
              <a:cs typeface="Tahoma"/>
            </a:endParaRPr>
          </a:p>
        </p:txBody>
      </p:sp>
      <p:sp>
        <p:nvSpPr>
          <p:cNvPr id="509" name="object 509"/>
          <p:cNvSpPr txBox="1"/>
          <p:nvPr>
            <p:custDataLst>
              <p:tags r:id="rId259"/>
            </p:custDataLst>
          </p:nvPr>
        </p:nvSpPr>
        <p:spPr>
          <a:xfrm>
            <a:off x="3537368" y="4778537"/>
            <a:ext cx="594995" cy="622300"/>
          </a:xfrm>
          <a:prstGeom prst="rect">
            <a:avLst/>
          </a:prstGeom>
        </p:spPr>
        <p:txBody>
          <a:bodyPr vert="horz" wrap="square" lIns="0" tIns="14605" rIns="0" bIns="0" rtlCol="0">
            <a:spAutoFit/>
          </a:bodyPr>
          <a:lstStyle/>
          <a:p>
            <a:pPr marL="12700">
              <a:lnSpc>
                <a:spcPct val="100000"/>
              </a:lnSpc>
              <a:spcBef>
                <a:spcPts val="115"/>
              </a:spcBef>
            </a:pPr>
            <a:r>
              <a:rPr lang="fr-FR" sz="3900" spc="-975" dirty="0" smtClean="0">
                <a:solidFill>
                  <a:srgbClr val="FFFFFF"/>
                </a:solidFill>
                <a:cs typeface="Calibri"/>
              </a:rPr>
              <a:t>1</a:t>
            </a:r>
            <a:r>
              <a:rPr lang="fr-FR" sz="3900" spc="-700" dirty="0" smtClean="0">
                <a:solidFill>
                  <a:srgbClr val="FFFFFF"/>
                </a:solidFill>
                <a:cs typeface="Calibri"/>
              </a:rPr>
              <a:t>0</a:t>
            </a:r>
            <a:r>
              <a:rPr lang="fr-FR" sz="3900" spc="-965" dirty="0" smtClean="0">
                <a:solidFill>
                  <a:srgbClr val="FFFFFF"/>
                </a:solidFill>
                <a:cs typeface="Calibri"/>
              </a:rPr>
              <a:t>0</a:t>
            </a:r>
            <a:r>
              <a:rPr lang="fr-FR" sz="3350" spc="-1215" dirty="0" smtClean="0">
                <a:solidFill>
                  <a:srgbClr val="FFFFFF"/>
                </a:solidFill>
                <a:cs typeface="Calibri"/>
              </a:rPr>
              <a:t>%</a:t>
            </a:r>
            <a:endParaRPr lang="fr-FR" sz="3350" dirty="0">
              <a:cs typeface="Calibri"/>
            </a:endParaRPr>
          </a:p>
        </p:txBody>
      </p:sp>
      <p:sp>
        <p:nvSpPr>
          <p:cNvPr id="584" name="object 113"/>
          <p:cNvSpPr txBox="1"/>
          <p:nvPr>
            <p:custDataLst>
              <p:tags r:id="rId260"/>
            </p:custDataLst>
          </p:nvPr>
        </p:nvSpPr>
        <p:spPr>
          <a:xfrm rot="300000">
            <a:off x="3352780" y="2429498"/>
            <a:ext cx="1633829" cy="769441"/>
          </a:xfrm>
          <a:prstGeom prst="rect">
            <a:avLst/>
          </a:prstGeom>
        </p:spPr>
        <p:txBody>
          <a:bodyPr vert="horz" wrap="square" lIns="0" tIns="0" rIns="0" bIns="0" rtlCol="0">
            <a:spAutoFit/>
          </a:bodyPr>
          <a:lstStyle/>
          <a:p>
            <a:pPr algn="ctr">
              <a:lnSpc>
                <a:spcPts val="1500"/>
              </a:lnSpc>
            </a:pPr>
            <a:r>
              <a:rPr lang="fr-FR" b="1" dirty="0" smtClean="0">
                <a:solidFill>
                  <a:srgbClr val="231F20"/>
                </a:solidFill>
                <a:latin typeface="Calibri" panose="020F0502020204030204" pitchFamily="34" charset="0"/>
                <a:cs typeface="Avenir LT Std 65 Medium"/>
              </a:rPr>
              <a:t>ATTENTION,</a:t>
            </a:r>
          </a:p>
          <a:p>
            <a:pPr algn="ctr">
              <a:lnSpc>
                <a:spcPts val="1500"/>
              </a:lnSpc>
            </a:pPr>
            <a:r>
              <a:rPr lang="fr-FR" b="1" dirty="0" smtClean="0">
                <a:solidFill>
                  <a:srgbClr val="231F20"/>
                </a:solidFill>
                <a:latin typeface="Calibri" panose="020F0502020204030204" pitchFamily="34" charset="0"/>
                <a:cs typeface="Avenir LT Std 65 Medium"/>
              </a:rPr>
              <a:t>Ce document</a:t>
            </a:r>
            <a:endParaRPr lang="fr-FR" dirty="0">
              <a:latin typeface="Calibri" panose="020F0502020204030204" pitchFamily="34" charset="0"/>
              <a:cs typeface="Avenir LT Std 65 Medium"/>
            </a:endParaRPr>
          </a:p>
          <a:p>
            <a:pPr algn="ctr">
              <a:lnSpc>
                <a:spcPts val="1500"/>
              </a:lnSpc>
            </a:pPr>
            <a:r>
              <a:rPr lang="fr-FR" b="1" dirty="0" smtClean="0">
                <a:solidFill>
                  <a:srgbClr val="231F20"/>
                </a:solidFill>
                <a:latin typeface="Calibri" panose="020F0502020204030204" pitchFamily="34" charset="0"/>
                <a:cs typeface="Avenir LT Std 65 Medium"/>
              </a:rPr>
              <a:t>n’est pas un bulletin de vote !</a:t>
            </a:r>
          </a:p>
        </p:txBody>
      </p:sp>
      <p:sp>
        <p:nvSpPr>
          <p:cNvPr id="585" name="object 366"/>
          <p:cNvSpPr/>
          <p:nvPr>
            <p:custDataLst>
              <p:tags r:id="rId261"/>
            </p:custDataLst>
          </p:nvPr>
        </p:nvSpPr>
        <p:spPr>
          <a:xfrm>
            <a:off x="368456" y="2549148"/>
            <a:ext cx="2513705" cy="622935"/>
          </a:xfrm>
          <a:custGeom>
            <a:avLst/>
            <a:gdLst/>
            <a:ahLst/>
            <a:cxnLst/>
            <a:rect l="l" t="t" r="r" b="b"/>
            <a:pathLst>
              <a:path w="1827530" h="622935">
                <a:moveTo>
                  <a:pt x="0" y="622795"/>
                </a:moveTo>
                <a:lnTo>
                  <a:pt x="1826996" y="622795"/>
                </a:lnTo>
                <a:lnTo>
                  <a:pt x="1826996" y="0"/>
                </a:lnTo>
                <a:lnTo>
                  <a:pt x="0" y="0"/>
                </a:lnTo>
                <a:lnTo>
                  <a:pt x="0" y="622795"/>
                </a:lnTo>
                <a:close/>
              </a:path>
            </a:pathLst>
          </a:custGeom>
          <a:solidFill>
            <a:srgbClr val="D1D3D4"/>
          </a:solidFill>
        </p:spPr>
        <p:txBody>
          <a:bodyPr wrap="square" lIns="0" tIns="0" rIns="0" bIns="0" rtlCol="0"/>
          <a:lstStyle/>
          <a:p>
            <a:endParaRPr dirty="0">
              <a:latin typeface="+mj-lt"/>
            </a:endParaRPr>
          </a:p>
        </p:txBody>
      </p:sp>
      <p:pic>
        <p:nvPicPr>
          <p:cNvPr id="586" name="Image 585"/>
          <p:cNvPicPr>
            <a:picLocks noChangeAspect="1"/>
          </p:cNvPicPr>
          <p:nvPr>
            <p:custDataLst>
              <p:tags r:id="rId262"/>
            </p:custDataLst>
          </p:nvPr>
        </p:nvPicPr>
        <p:blipFill>
          <a:blip r:embed="rId273" cstate="print">
            <a:extLst>
              <a:ext uri="{28A0092B-C50C-407E-A947-70E740481C1C}">
                <a14:useLocalDpi xmlns:a14="http://schemas.microsoft.com/office/drawing/2010/main" val="0"/>
              </a:ext>
            </a:extLst>
          </a:blip>
          <a:stretch>
            <a:fillRect/>
          </a:stretch>
        </p:blipFill>
        <p:spPr>
          <a:xfrm>
            <a:off x="2670239" y="3473135"/>
            <a:ext cx="1617458" cy="1782032"/>
          </a:xfrm>
          <a:prstGeom prst="rect">
            <a:avLst/>
          </a:prstGeom>
        </p:spPr>
      </p:pic>
      <p:sp>
        <p:nvSpPr>
          <p:cNvPr id="587" name="ZoneTexte 586"/>
          <p:cNvSpPr txBox="1"/>
          <p:nvPr>
            <p:custDataLst>
              <p:tags r:id="rId263"/>
            </p:custDataLst>
          </p:nvPr>
        </p:nvSpPr>
        <p:spPr>
          <a:xfrm>
            <a:off x="388781" y="2579843"/>
            <a:ext cx="2437130" cy="584775"/>
          </a:xfrm>
          <a:prstGeom prst="rect">
            <a:avLst/>
          </a:prstGeom>
          <a:noFill/>
        </p:spPr>
        <p:txBody>
          <a:bodyPr wrap="square" rtlCol="0">
            <a:spAutoFit/>
          </a:bodyPr>
          <a:lstStyle/>
          <a:p>
            <a:pPr algn="ctr"/>
            <a:r>
              <a:rPr lang="fr-FR" sz="1600" b="1" dirty="0">
                <a:solidFill>
                  <a:srgbClr val="231F20"/>
                </a:solidFill>
                <a:latin typeface="Calibri" panose="020F0502020204030204" pitchFamily="34" charset="0"/>
                <a:cs typeface="Avenir LT Std 55 Roman"/>
              </a:rPr>
              <a:t>JE VOTE CGT, C’EST </a:t>
            </a:r>
            <a:r>
              <a:rPr lang="fr-FR" sz="1600" b="1" dirty="0" smtClean="0">
                <a:solidFill>
                  <a:srgbClr val="231F20"/>
                </a:solidFill>
                <a:latin typeface="Calibri" panose="020F0502020204030204" pitchFamily="34" charset="0"/>
                <a:cs typeface="Avenir LT Std 55 Roman"/>
              </a:rPr>
              <a:t>EFFICACE AU QUOTIDIEN</a:t>
            </a:r>
            <a:r>
              <a:rPr lang="fr-FR" sz="1600" b="1" dirty="0">
                <a:solidFill>
                  <a:srgbClr val="231F20"/>
                </a:solidFill>
                <a:latin typeface="Calibri" panose="020F0502020204030204" pitchFamily="34" charset="0"/>
                <a:cs typeface="Avenir LT Std 55 Roman"/>
              </a:rPr>
              <a:t> </a:t>
            </a:r>
            <a:r>
              <a:rPr lang="fr-FR" sz="1600" b="1" dirty="0" smtClean="0">
                <a:solidFill>
                  <a:srgbClr val="231F20"/>
                </a:solidFill>
                <a:latin typeface="Calibri" panose="020F0502020204030204" pitchFamily="34" charset="0"/>
                <a:cs typeface="Avenir LT Std 55 Roman"/>
              </a:rPr>
              <a:t>!</a:t>
            </a:r>
            <a:endParaRPr lang="fr-FR" dirty="0"/>
          </a:p>
        </p:txBody>
      </p:sp>
      <p:sp>
        <p:nvSpPr>
          <p:cNvPr id="501" name="object 78"/>
          <p:cNvSpPr txBox="1"/>
          <p:nvPr>
            <p:custDataLst>
              <p:tags r:id="rId264"/>
            </p:custDataLst>
          </p:nvPr>
        </p:nvSpPr>
        <p:spPr>
          <a:xfrm>
            <a:off x="303099" y="6718300"/>
            <a:ext cx="3933966" cy="1236877"/>
          </a:xfrm>
          <a:prstGeom prst="rect">
            <a:avLst/>
          </a:prstGeom>
        </p:spPr>
        <p:txBody>
          <a:bodyPr vert="horz" wrap="square" lIns="0" tIns="12700" rIns="0" bIns="0" rtlCol="0">
            <a:spAutoFit/>
          </a:bodyPr>
          <a:lstStyle/>
          <a:p>
            <a:pPr marL="12700" marR="5080" algn="just">
              <a:lnSpc>
                <a:spcPct val="108300"/>
              </a:lnSpc>
              <a:spcBef>
                <a:spcPts val="100"/>
              </a:spcBef>
            </a:pPr>
            <a:r>
              <a:rPr lang="fr-FR" sz="1200" b="1" dirty="0" smtClean="0">
                <a:solidFill>
                  <a:srgbClr val="231F20"/>
                </a:solidFill>
                <a:cs typeface="Avenir LT Std 65 Medium"/>
              </a:rPr>
              <a:t>Le</a:t>
            </a:r>
            <a:r>
              <a:rPr lang="fr-FR" sz="1200" b="1" spc="-105" dirty="0" smtClean="0">
                <a:solidFill>
                  <a:srgbClr val="231F20"/>
                </a:solidFill>
                <a:cs typeface="Avenir LT Std 65 Medium"/>
              </a:rPr>
              <a:t> </a:t>
            </a:r>
            <a:r>
              <a:rPr lang="fr-FR" sz="1200" b="1" spc="-5" dirty="0" smtClean="0">
                <a:solidFill>
                  <a:srgbClr val="231F20"/>
                </a:solidFill>
                <a:cs typeface="Avenir LT Std 65 Medium"/>
              </a:rPr>
              <a:t>résultat</a:t>
            </a:r>
            <a:r>
              <a:rPr lang="fr-FR" sz="1200" b="1" spc="-105" dirty="0" smtClean="0">
                <a:solidFill>
                  <a:srgbClr val="231F20"/>
                </a:solidFill>
                <a:cs typeface="Avenir LT Std 65 Medium"/>
              </a:rPr>
              <a:t> </a:t>
            </a:r>
            <a:r>
              <a:rPr lang="fr-FR" sz="1200" b="1" dirty="0" smtClean="0">
                <a:solidFill>
                  <a:srgbClr val="231F20"/>
                </a:solidFill>
                <a:cs typeface="Avenir LT Std 65 Medium"/>
              </a:rPr>
              <a:t>du</a:t>
            </a:r>
            <a:r>
              <a:rPr lang="fr-FR" sz="1200" b="1" spc="-105" dirty="0" smtClean="0">
                <a:solidFill>
                  <a:srgbClr val="231F20"/>
                </a:solidFill>
                <a:cs typeface="Avenir LT Std 65 Medium"/>
              </a:rPr>
              <a:t> </a:t>
            </a:r>
            <a:r>
              <a:rPr lang="fr-FR" sz="1200" b="1" dirty="0" smtClean="0">
                <a:solidFill>
                  <a:srgbClr val="231F20"/>
                </a:solidFill>
                <a:cs typeface="Avenir LT Std 65 Medium"/>
              </a:rPr>
              <a:t>scrutin</a:t>
            </a:r>
            <a:r>
              <a:rPr lang="fr-FR" sz="1200" b="1" spc="-105" dirty="0" smtClean="0">
                <a:solidFill>
                  <a:srgbClr val="231F20"/>
                </a:solidFill>
                <a:cs typeface="Avenir LT Std 65 Medium"/>
              </a:rPr>
              <a:t> </a:t>
            </a:r>
            <a:r>
              <a:rPr lang="fr-FR" sz="1200" b="1" dirty="0" smtClean="0">
                <a:solidFill>
                  <a:srgbClr val="231F20"/>
                </a:solidFill>
                <a:cs typeface="Avenir LT Std 65 Medium"/>
              </a:rPr>
              <a:t>déterminera</a:t>
            </a:r>
            <a:r>
              <a:rPr lang="fr-FR" sz="1200" b="1" spc="-105" dirty="0" smtClean="0">
                <a:solidFill>
                  <a:srgbClr val="231F20"/>
                </a:solidFill>
                <a:cs typeface="Avenir LT Std 65 Medium"/>
              </a:rPr>
              <a:t> </a:t>
            </a:r>
            <a:r>
              <a:rPr lang="fr-FR" sz="1200" b="1" dirty="0" smtClean="0">
                <a:solidFill>
                  <a:srgbClr val="231F20"/>
                </a:solidFill>
                <a:cs typeface="Avenir LT Std 65 Medium"/>
              </a:rPr>
              <a:t>également</a:t>
            </a:r>
            <a:r>
              <a:rPr lang="fr-FR" sz="1200" b="1" spc="-105" dirty="0" smtClean="0">
                <a:solidFill>
                  <a:srgbClr val="231F20"/>
                </a:solidFill>
                <a:cs typeface="Avenir LT Std 65 Medium"/>
              </a:rPr>
              <a:t> </a:t>
            </a:r>
            <a:r>
              <a:rPr lang="fr-FR" sz="1200" b="1" dirty="0" smtClean="0">
                <a:solidFill>
                  <a:srgbClr val="231F20"/>
                </a:solidFill>
                <a:cs typeface="Avenir LT Std 65 Medium"/>
              </a:rPr>
              <a:t>le</a:t>
            </a:r>
            <a:r>
              <a:rPr lang="fr-FR" sz="1200" b="1" spc="-105" dirty="0" smtClean="0">
                <a:solidFill>
                  <a:srgbClr val="231F20"/>
                </a:solidFill>
                <a:cs typeface="Avenir LT Std 65 Medium"/>
              </a:rPr>
              <a:t> </a:t>
            </a:r>
            <a:r>
              <a:rPr lang="fr-FR" sz="1200" b="1" spc="-5" dirty="0" smtClean="0">
                <a:solidFill>
                  <a:srgbClr val="231F20"/>
                </a:solidFill>
                <a:cs typeface="Avenir LT Std 65 Medium"/>
              </a:rPr>
              <a:t>nombre</a:t>
            </a:r>
            <a:r>
              <a:rPr lang="fr-FR" sz="1200" b="1" spc="-105" dirty="0" smtClean="0">
                <a:solidFill>
                  <a:srgbClr val="231F20"/>
                </a:solidFill>
                <a:cs typeface="Avenir LT Std 65 Medium"/>
              </a:rPr>
              <a:t> </a:t>
            </a:r>
            <a:r>
              <a:rPr lang="fr-FR" sz="1200" b="1" dirty="0" smtClean="0">
                <a:solidFill>
                  <a:srgbClr val="231F20"/>
                </a:solidFill>
                <a:cs typeface="Avenir LT Std 65 Medium"/>
              </a:rPr>
              <a:t>de  </a:t>
            </a:r>
            <a:r>
              <a:rPr lang="fr-FR" sz="1200" b="1" spc="-5" dirty="0" smtClean="0">
                <a:solidFill>
                  <a:srgbClr val="231F20"/>
                </a:solidFill>
                <a:cs typeface="Avenir LT Std 65 Medium"/>
              </a:rPr>
              <a:t>représentant.e.s </a:t>
            </a:r>
            <a:r>
              <a:rPr lang="fr-FR" sz="1200" b="1" dirty="0" smtClean="0">
                <a:solidFill>
                  <a:srgbClr val="231F20"/>
                </a:solidFill>
                <a:cs typeface="Avenir LT Std 65 Medium"/>
              </a:rPr>
              <a:t>CGT au Conseil de Discipline, au Conseil  de Discipline de Recours et à la Commission de</a:t>
            </a:r>
            <a:r>
              <a:rPr lang="fr-FR" sz="1200" b="1" spc="-90" dirty="0" smtClean="0">
                <a:solidFill>
                  <a:srgbClr val="231F20"/>
                </a:solidFill>
                <a:cs typeface="Avenir LT Std 65 Medium"/>
              </a:rPr>
              <a:t> </a:t>
            </a:r>
            <a:r>
              <a:rPr lang="fr-FR" sz="1200" b="1" dirty="0" smtClean="0">
                <a:solidFill>
                  <a:srgbClr val="231F20"/>
                </a:solidFill>
                <a:cs typeface="Avenir LT Std 65 Medium"/>
              </a:rPr>
              <a:t>Réforme.</a:t>
            </a:r>
            <a:endParaRPr lang="fr-FR" sz="1200" b="1" dirty="0" smtClean="0">
              <a:cs typeface="Avenir LT Std 65 Medium"/>
            </a:endParaRPr>
          </a:p>
          <a:p>
            <a:pPr marL="12700" algn="just">
              <a:lnSpc>
                <a:spcPct val="100000"/>
              </a:lnSpc>
              <a:spcBef>
                <a:spcPts val="815"/>
              </a:spcBef>
            </a:pPr>
            <a:r>
              <a:rPr lang="fr-FR" sz="3400" b="1" spc="-70" dirty="0" smtClean="0">
                <a:solidFill>
                  <a:srgbClr val="231F20"/>
                </a:solidFill>
                <a:cs typeface="Avenir LT Std 55 Roman"/>
              </a:rPr>
              <a:t>VOTER</a:t>
            </a:r>
            <a:r>
              <a:rPr lang="fr-FR" sz="3400" b="1" spc="-45" dirty="0" smtClean="0">
                <a:solidFill>
                  <a:srgbClr val="231F20"/>
                </a:solidFill>
                <a:cs typeface="Avenir LT Std 55 Roman"/>
              </a:rPr>
              <a:t> </a:t>
            </a:r>
            <a:r>
              <a:rPr lang="fr-FR" sz="3400" b="1" spc="-70" dirty="0" smtClean="0">
                <a:solidFill>
                  <a:srgbClr val="231F20"/>
                </a:solidFill>
                <a:cs typeface="Avenir LT Std 55 Roman"/>
              </a:rPr>
              <a:t>CGT </a:t>
            </a:r>
            <a:r>
              <a:rPr lang="fr-FR" sz="3400" b="1" spc="-60" dirty="0">
                <a:solidFill>
                  <a:srgbClr val="231F20"/>
                </a:solidFill>
                <a:cs typeface="Avenir LT Std 55 Roman"/>
              </a:rPr>
              <a:t>C’EST</a:t>
            </a:r>
            <a:endParaRPr lang="fr-FR" sz="3400" dirty="0">
              <a:cs typeface="Avenir LT Std 55 Roman"/>
            </a:endParaRPr>
          </a:p>
        </p:txBody>
      </p:sp>
      <p:sp>
        <p:nvSpPr>
          <p:cNvPr id="507" name="object 392"/>
          <p:cNvSpPr/>
          <p:nvPr>
            <p:custDataLst>
              <p:tags r:id="rId265"/>
            </p:custDataLst>
          </p:nvPr>
        </p:nvSpPr>
        <p:spPr>
          <a:xfrm>
            <a:off x="0" y="9736201"/>
            <a:ext cx="7560309" cy="956310"/>
          </a:xfrm>
          <a:custGeom>
            <a:avLst/>
            <a:gdLst/>
            <a:ahLst/>
            <a:cxnLst/>
            <a:rect l="l" t="t" r="r" b="b"/>
            <a:pathLst>
              <a:path w="7560309" h="956309">
                <a:moveTo>
                  <a:pt x="0" y="955801"/>
                </a:moveTo>
                <a:lnTo>
                  <a:pt x="7559992" y="955801"/>
                </a:lnTo>
                <a:lnTo>
                  <a:pt x="7559992" y="0"/>
                </a:lnTo>
                <a:lnTo>
                  <a:pt x="0" y="0"/>
                </a:lnTo>
                <a:lnTo>
                  <a:pt x="0" y="955801"/>
                </a:lnTo>
                <a:close/>
              </a:path>
            </a:pathLst>
          </a:custGeom>
          <a:solidFill>
            <a:srgbClr val="BCBEC0"/>
          </a:solidFill>
        </p:spPr>
        <p:txBody>
          <a:bodyPr wrap="square" lIns="0" tIns="0" rIns="0" bIns="0" rtlCol="0"/>
          <a:lstStyle/>
          <a:p>
            <a:endParaRPr dirty="0">
              <a:latin typeface="+mj-lt"/>
            </a:endParaRPr>
          </a:p>
        </p:txBody>
      </p:sp>
      <p:sp>
        <p:nvSpPr>
          <p:cNvPr id="510" name="object 393"/>
          <p:cNvSpPr/>
          <p:nvPr>
            <p:custDataLst>
              <p:tags r:id="rId266"/>
            </p:custDataLst>
          </p:nvPr>
        </p:nvSpPr>
        <p:spPr>
          <a:xfrm>
            <a:off x="0" y="9736201"/>
            <a:ext cx="7380605" cy="257810"/>
          </a:xfrm>
          <a:custGeom>
            <a:avLst/>
            <a:gdLst/>
            <a:ahLst/>
            <a:cxnLst/>
            <a:rect l="l" t="t" r="r" b="b"/>
            <a:pathLst>
              <a:path w="7380605" h="257809">
                <a:moveTo>
                  <a:pt x="0" y="257403"/>
                </a:moveTo>
                <a:lnTo>
                  <a:pt x="7379995" y="257403"/>
                </a:lnTo>
                <a:lnTo>
                  <a:pt x="7379995" y="0"/>
                </a:lnTo>
                <a:lnTo>
                  <a:pt x="0" y="0"/>
                </a:lnTo>
                <a:lnTo>
                  <a:pt x="0" y="257403"/>
                </a:lnTo>
                <a:close/>
              </a:path>
            </a:pathLst>
          </a:custGeom>
          <a:solidFill>
            <a:srgbClr val="C2272B"/>
          </a:solidFill>
        </p:spPr>
        <p:txBody>
          <a:bodyPr wrap="square" lIns="0" tIns="0" rIns="0" bIns="0" rtlCol="0"/>
          <a:lstStyle/>
          <a:p>
            <a:endParaRPr dirty="0">
              <a:latin typeface="+mj-lt"/>
            </a:endParaRPr>
          </a:p>
        </p:txBody>
      </p:sp>
      <p:sp>
        <p:nvSpPr>
          <p:cNvPr id="511" name="object 457"/>
          <p:cNvSpPr txBox="1"/>
          <p:nvPr>
            <p:custDataLst>
              <p:tags r:id="rId267"/>
            </p:custDataLst>
          </p:nvPr>
        </p:nvSpPr>
        <p:spPr>
          <a:xfrm>
            <a:off x="279349" y="9736201"/>
            <a:ext cx="7138034" cy="270587"/>
          </a:xfrm>
          <a:prstGeom prst="rect">
            <a:avLst/>
          </a:prstGeom>
        </p:spPr>
        <p:txBody>
          <a:bodyPr vert="horz" wrap="square" lIns="0" tIns="1270" rIns="0" bIns="0" rtlCol="0">
            <a:spAutoFit/>
          </a:bodyPr>
          <a:lstStyle/>
          <a:p>
            <a:pPr marL="12700">
              <a:lnSpc>
                <a:spcPts val="2095"/>
              </a:lnSpc>
              <a:spcBef>
                <a:spcPts val="10"/>
              </a:spcBef>
            </a:pPr>
            <a:r>
              <a:rPr sz="2000" b="1" spc="-60" dirty="0">
                <a:solidFill>
                  <a:srgbClr val="FFFFFF"/>
                </a:solidFill>
                <a:cs typeface="Avenir LT Std 65 Medium"/>
              </a:rPr>
              <a:t>PAS </a:t>
            </a:r>
            <a:r>
              <a:rPr sz="2000" b="1" dirty="0">
                <a:solidFill>
                  <a:srgbClr val="FFFFFF"/>
                </a:solidFill>
                <a:cs typeface="Avenir LT Std 65 Medium"/>
              </a:rPr>
              <a:t>D’ACQUIS SOCIAUX SANS CONQUÊTES SYNDICALES</a:t>
            </a:r>
            <a:r>
              <a:rPr sz="2000" b="1" spc="-330" dirty="0">
                <a:solidFill>
                  <a:srgbClr val="FFFFFF"/>
                </a:solidFill>
                <a:cs typeface="Avenir LT Std 65 Medium"/>
              </a:rPr>
              <a:t> </a:t>
            </a:r>
            <a:r>
              <a:rPr sz="2000" b="1" dirty="0" smtClean="0">
                <a:solidFill>
                  <a:srgbClr val="FFFFFF"/>
                </a:solidFill>
                <a:cs typeface="Avenir LT Std 65 Medium"/>
              </a:rPr>
              <a:t>!</a:t>
            </a:r>
            <a:r>
              <a:rPr lang="fr-FR" sz="2000" dirty="0">
                <a:cs typeface="Avenir LT Std 65 Medium"/>
              </a:rPr>
              <a:t>	</a:t>
            </a:r>
            <a:endParaRPr sz="2000" dirty="0">
              <a:cs typeface="Avenir LT Std 55 Roman"/>
            </a:endParaRPr>
          </a:p>
        </p:txBody>
      </p:sp>
      <p:sp>
        <p:nvSpPr>
          <p:cNvPr id="512" name="object 458"/>
          <p:cNvSpPr txBox="1">
            <a:spLocks noGrp="1"/>
          </p:cNvSpPr>
          <p:nvPr>
            <p:ph type="dt" sz="half" idx="6"/>
            <p:custDataLst>
              <p:tags r:id="rId268"/>
            </p:custDataLst>
          </p:nvPr>
        </p:nvSpPr>
        <p:spPr>
          <a:xfrm>
            <a:off x="277075" y="10071100"/>
            <a:ext cx="4128135" cy="397545"/>
          </a:xfrm>
          <a:prstGeom prst="rect">
            <a:avLst/>
          </a:prstGeom>
        </p:spPr>
        <p:txBody>
          <a:bodyPr vert="horz" wrap="square" lIns="0" tIns="0" rIns="0" bIns="0" rtlCol="0">
            <a:spAutoFit/>
          </a:bodyPr>
          <a:lstStyle/>
          <a:p>
            <a:pPr marL="12700">
              <a:lnSpc>
                <a:spcPts val="3060"/>
              </a:lnSpc>
            </a:pPr>
            <a:r>
              <a:rPr sz="1800" spc="-35" dirty="0">
                <a:latin typeface="+mn-lt"/>
              </a:rPr>
              <a:t>LE </a:t>
            </a:r>
            <a:r>
              <a:rPr spc="-90" dirty="0">
                <a:latin typeface="+mn-lt"/>
              </a:rPr>
              <a:t>JEUDI </a:t>
            </a:r>
            <a:r>
              <a:rPr spc="-95" dirty="0">
                <a:latin typeface="+mn-lt"/>
              </a:rPr>
              <a:t>6 </a:t>
            </a:r>
            <a:r>
              <a:rPr spc="-110" dirty="0">
                <a:latin typeface="+mn-lt"/>
              </a:rPr>
              <a:t>DÉCEMBRE</a:t>
            </a:r>
            <a:r>
              <a:rPr spc="-145" dirty="0">
                <a:latin typeface="+mn-lt"/>
              </a:rPr>
              <a:t> </a:t>
            </a:r>
            <a:r>
              <a:rPr spc="-95" dirty="0">
                <a:latin typeface="+mn-lt"/>
              </a:rPr>
              <a:t>2018</a:t>
            </a:r>
            <a:endParaRPr sz="1800" dirty="0">
              <a:latin typeface="+mn-lt"/>
            </a:endParaRPr>
          </a:p>
        </p:txBody>
      </p:sp>
      <p:sp>
        <p:nvSpPr>
          <p:cNvPr id="513" name="object 459"/>
          <p:cNvSpPr txBox="1">
            <a:spLocks noGrp="1"/>
          </p:cNvSpPr>
          <p:nvPr>
            <p:ph type="ftr" sz="quarter" idx="5"/>
            <p:custDataLst>
              <p:tags r:id="rId269"/>
            </p:custDataLst>
          </p:nvPr>
        </p:nvSpPr>
        <p:spPr>
          <a:xfrm>
            <a:off x="4069740" y="10026142"/>
            <a:ext cx="3188352" cy="564257"/>
          </a:xfrm>
          <a:prstGeom prst="rect">
            <a:avLst/>
          </a:prstGeom>
        </p:spPr>
        <p:txBody>
          <a:bodyPr vert="horz" wrap="square" lIns="0" tIns="0" rIns="0" bIns="0" rtlCol="0">
            <a:spAutoFit/>
          </a:bodyPr>
          <a:lstStyle/>
          <a:p>
            <a:pPr marL="12700">
              <a:lnSpc>
                <a:spcPts val="2150"/>
              </a:lnSpc>
            </a:pPr>
            <a:r>
              <a:rPr lang="fr-FR" sz="2000" spc="-100" dirty="0">
                <a:latin typeface="+mn-lt"/>
              </a:rPr>
              <a:t>UN </a:t>
            </a:r>
            <a:r>
              <a:rPr lang="fr-FR" sz="2000" spc="-80" dirty="0">
                <a:latin typeface="+mn-lt"/>
              </a:rPr>
              <a:t>SEUL </a:t>
            </a:r>
            <a:r>
              <a:rPr lang="fr-FR" sz="2000" spc="-90" dirty="0">
                <a:latin typeface="+mn-lt"/>
              </a:rPr>
              <a:t>TOUR DE</a:t>
            </a:r>
            <a:r>
              <a:rPr lang="fr-FR" sz="2000" spc="75" dirty="0">
                <a:latin typeface="+mn-lt"/>
              </a:rPr>
              <a:t> </a:t>
            </a:r>
            <a:r>
              <a:rPr lang="fr-FR" sz="2000" spc="-80" dirty="0">
                <a:latin typeface="+mn-lt"/>
              </a:rPr>
              <a:t>SCRUTIN</a:t>
            </a:r>
            <a:endParaRPr lang="fr-FR" sz="2000" dirty="0">
              <a:latin typeface="+mn-lt"/>
            </a:endParaRPr>
          </a:p>
          <a:p>
            <a:pPr marL="12700">
              <a:lnSpc>
                <a:spcPts val="2150"/>
              </a:lnSpc>
            </a:pPr>
            <a:r>
              <a:rPr sz="2000" spc="30" dirty="0" smtClean="0">
                <a:latin typeface="+mn-lt"/>
              </a:rPr>
              <a:t>CHAQUE </a:t>
            </a:r>
            <a:r>
              <a:rPr sz="2000" spc="25" dirty="0">
                <a:latin typeface="+mn-lt"/>
              </a:rPr>
              <a:t>VOIX </a:t>
            </a:r>
            <a:r>
              <a:rPr sz="2000" spc="30" dirty="0">
                <a:latin typeface="+mn-lt"/>
              </a:rPr>
              <a:t>COMPTE</a:t>
            </a:r>
            <a:r>
              <a:rPr sz="2000" spc="-380" dirty="0">
                <a:latin typeface="+mn-lt"/>
              </a:rPr>
              <a:t> </a:t>
            </a:r>
            <a:r>
              <a:rPr sz="2000" spc="10" dirty="0">
                <a:latin typeface="+mn-lt"/>
              </a:rPr>
              <a:t>!</a:t>
            </a:r>
          </a:p>
        </p:txBody>
      </p:sp>
      <p:pic>
        <p:nvPicPr>
          <p:cNvPr id="2" name="Image 1"/>
          <p:cNvPicPr>
            <a:picLocks noChangeAspect="1"/>
          </p:cNvPicPr>
          <p:nvPr/>
        </p:nvPicPr>
        <p:blipFill>
          <a:blip r:embed="rId274" cstate="print">
            <a:extLst>
              <a:ext uri="{28A0092B-C50C-407E-A947-70E740481C1C}">
                <a14:useLocalDpi xmlns:a14="http://schemas.microsoft.com/office/drawing/2010/main" val="0"/>
              </a:ext>
            </a:extLst>
          </a:blip>
          <a:stretch>
            <a:fillRect/>
          </a:stretch>
        </p:blipFill>
        <p:spPr>
          <a:xfrm>
            <a:off x="1768023" y="8525451"/>
            <a:ext cx="2492363" cy="1228747"/>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7"/>
</p:tagLst>
</file>

<file path=ppt/tags/tag8.xml><?xml version="1.0" encoding="utf-8"?>
<p:tagLst xmlns:a="http://schemas.openxmlformats.org/drawingml/2006/main" xmlns:r="http://schemas.openxmlformats.org/officeDocument/2006/relationships" xmlns:p="http://schemas.openxmlformats.org/presentationml/2006/main">
  <p:tag name="NUM" val="8"/>
</p:tagLst>
</file>

<file path=ppt/tags/tag9.xml><?xml version="1.0" encoding="utf-8"?>
<p:tagLst xmlns:a="http://schemas.openxmlformats.org/drawingml/2006/main" xmlns:r="http://schemas.openxmlformats.org/officeDocument/2006/relationships" xmlns:p="http://schemas.openxmlformats.org/presentationml/2006/main">
  <p:tag name="NUM" val="9"/>
</p:tagLst>
</file>

<file path=ppt/tags/tag10.xml><?xml version="1.0" encoding="utf-8"?>
<p:tagLst xmlns:a="http://schemas.openxmlformats.org/drawingml/2006/main" xmlns:r="http://schemas.openxmlformats.org/officeDocument/2006/relationships" xmlns:p="http://schemas.openxmlformats.org/presentationml/2006/main">
  <p:tag name="NUM" val="10"/>
</p:tagLst>
</file>

<file path=ppt/tags/tag11.xml><?xml version="1.0" encoding="utf-8"?>
<p:tagLst xmlns:a="http://schemas.openxmlformats.org/drawingml/2006/main" xmlns:r="http://schemas.openxmlformats.org/officeDocument/2006/relationships" xmlns:p="http://schemas.openxmlformats.org/presentationml/2006/main">
  <p:tag name="NUM" val="11"/>
</p:tagLst>
</file>

<file path=ppt/tags/tag12.xml><?xml version="1.0" encoding="utf-8"?>
<p:tagLst xmlns:a="http://schemas.openxmlformats.org/drawingml/2006/main" xmlns:r="http://schemas.openxmlformats.org/officeDocument/2006/relationships" xmlns:p="http://schemas.openxmlformats.org/presentationml/2006/main">
  <p:tag name="NUM" val="12"/>
</p:tagLst>
</file>

<file path=ppt/tags/tag13.xml><?xml version="1.0" encoding="utf-8"?>
<p:tagLst xmlns:a="http://schemas.openxmlformats.org/drawingml/2006/main" xmlns:r="http://schemas.openxmlformats.org/officeDocument/2006/relationships" xmlns:p="http://schemas.openxmlformats.org/presentationml/2006/main">
  <p:tag name="NUM" val="13"/>
</p:tagLst>
</file>

<file path=ppt/tags/tag14.xml><?xml version="1.0" encoding="utf-8"?>
<p:tagLst xmlns:a="http://schemas.openxmlformats.org/drawingml/2006/main" xmlns:r="http://schemas.openxmlformats.org/officeDocument/2006/relationships" xmlns:p="http://schemas.openxmlformats.org/presentationml/2006/main">
  <p:tag name="NUM" val="14"/>
</p:tagLst>
</file>

<file path=ppt/tags/tag15.xml><?xml version="1.0" encoding="utf-8"?>
<p:tagLst xmlns:a="http://schemas.openxmlformats.org/drawingml/2006/main" xmlns:r="http://schemas.openxmlformats.org/officeDocument/2006/relationships" xmlns:p="http://schemas.openxmlformats.org/presentationml/2006/main">
  <p:tag name="NUM" val="15"/>
</p:tagLst>
</file>

<file path=ppt/tags/tag16.xml><?xml version="1.0" encoding="utf-8"?>
<p:tagLst xmlns:a="http://schemas.openxmlformats.org/drawingml/2006/main" xmlns:r="http://schemas.openxmlformats.org/officeDocument/2006/relationships" xmlns:p="http://schemas.openxmlformats.org/presentationml/2006/main">
  <p:tag name="NUM" val="16"/>
</p:tagLst>
</file>

<file path=ppt/tags/tag17.xml><?xml version="1.0" encoding="utf-8"?>
<p:tagLst xmlns:a="http://schemas.openxmlformats.org/drawingml/2006/main" xmlns:r="http://schemas.openxmlformats.org/officeDocument/2006/relationships" xmlns:p="http://schemas.openxmlformats.org/presentationml/2006/main">
  <p:tag name="NUM" val="17"/>
</p:tagLst>
</file>

<file path=ppt/tags/tag18.xml><?xml version="1.0" encoding="utf-8"?>
<p:tagLst xmlns:a="http://schemas.openxmlformats.org/drawingml/2006/main" xmlns:r="http://schemas.openxmlformats.org/officeDocument/2006/relationships" xmlns:p="http://schemas.openxmlformats.org/presentationml/2006/main">
  <p:tag name="NUM" val="18"/>
</p:tagLst>
</file>

<file path=ppt/tags/tag19.xml><?xml version="1.0" encoding="utf-8"?>
<p:tagLst xmlns:a="http://schemas.openxmlformats.org/drawingml/2006/main" xmlns:r="http://schemas.openxmlformats.org/officeDocument/2006/relationships" xmlns:p="http://schemas.openxmlformats.org/presentationml/2006/main">
  <p:tag name="NUM" val="19"/>
</p:tagLst>
</file>

<file path=ppt/tags/tag20.xml><?xml version="1.0" encoding="utf-8"?>
<p:tagLst xmlns:a="http://schemas.openxmlformats.org/drawingml/2006/main" xmlns:r="http://schemas.openxmlformats.org/officeDocument/2006/relationships" xmlns:p="http://schemas.openxmlformats.org/presentationml/2006/main">
  <p:tag name="NUM" val="20"/>
</p:tagLst>
</file>

<file path=ppt/tags/tag21.xml><?xml version="1.0" encoding="utf-8"?>
<p:tagLst xmlns:a="http://schemas.openxmlformats.org/drawingml/2006/main" xmlns:r="http://schemas.openxmlformats.org/officeDocument/2006/relationships" xmlns:p="http://schemas.openxmlformats.org/presentationml/2006/main">
  <p:tag name="NUM" val="21"/>
</p:tagLst>
</file>

<file path=ppt/tags/tag22.xml><?xml version="1.0" encoding="utf-8"?>
<p:tagLst xmlns:a="http://schemas.openxmlformats.org/drawingml/2006/main" xmlns:r="http://schemas.openxmlformats.org/officeDocument/2006/relationships" xmlns:p="http://schemas.openxmlformats.org/presentationml/2006/main">
  <p:tag name="NUM" val="22"/>
</p:tagLst>
</file>

<file path=ppt/tags/tag23.xml><?xml version="1.0" encoding="utf-8"?>
<p:tagLst xmlns:a="http://schemas.openxmlformats.org/drawingml/2006/main" xmlns:r="http://schemas.openxmlformats.org/officeDocument/2006/relationships" xmlns:p="http://schemas.openxmlformats.org/presentationml/2006/main">
  <p:tag name="NUM" val="23"/>
</p:tagLst>
</file>

<file path=ppt/tags/tag24.xml><?xml version="1.0" encoding="utf-8"?>
<p:tagLst xmlns:a="http://schemas.openxmlformats.org/drawingml/2006/main" xmlns:r="http://schemas.openxmlformats.org/officeDocument/2006/relationships" xmlns:p="http://schemas.openxmlformats.org/presentationml/2006/main">
  <p:tag name="NUM" val="24"/>
</p:tagLst>
</file>

<file path=ppt/tags/tag25.xml><?xml version="1.0" encoding="utf-8"?>
<p:tagLst xmlns:a="http://schemas.openxmlformats.org/drawingml/2006/main" xmlns:r="http://schemas.openxmlformats.org/officeDocument/2006/relationships" xmlns:p="http://schemas.openxmlformats.org/presentationml/2006/main">
  <p:tag name="NUM" val="25"/>
</p:tagLst>
</file>

<file path=ppt/tags/tag26.xml><?xml version="1.0" encoding="utf-8"?>
<p:tagLst xmlns:a="http://schemas.openxmlformats.org/drawingml/2006/main" xmlns:r="http://schemas.openxmlformats.org/officeDocument/2006/relationships" xmlns:p="http://schemas.openxmlformats.org/presentationml/2006/main">
  <p:tag name="NUM" val="26"/>
</p:tagLst>
</file>

<file path=ppt/tags/tag27.xml><?xml version="1.0" encoding="utf-8"?>
<p:tagLst xmlns:a="http://schemas.openxmlformats.org/drawingml/2006/main" xmlns:r="http://schemas.openxmlformats.org/officeDocument/2006/relationships" xmlns:p="http://schemas.openxmlformats.org/presentationml/2006/main">
  <p:tag name="NUM" val="27"/>
</p:tagLst>
</file>

<file path=ppt/tags/tag28.xml><?xml version="1.0" encoding="utf-8"?>
<p:tagLst xmlns:a="http://schemas.openxmlformats.org/drawingml/2006/main" xmlns:r="http://schemas.openxmlformats.org/officeDocument/2006/relationships" xmlns:p="http://schemas.openxmlformats.org/presentationml/2006/main">
  <p:tag name="NUM" val="28"/>
</p:tagLst>
</file>

<file path=ppt/tags/tag29.xml><?xml version="1.0" encoding="utf-8"?>
<p:tagLst xmlns:a="http://schemas.openxmlformats.org/drawingml/2006/main" xmlns:r="http://schemas.openxmlformats.org/officeDocument/2006/relationships" xmlns:p="http://schemas.openxmlformats.org/presentationml/2006/main">
  <p:tag name="NUM" val="29"/>
</p:tagLst>
</file>

<file path=ppt/tags/tag30.xml><?xml version="1.0" encoding="utf-8"?>
<p:tagLst xmlns:a="http://schemas.openxmlformats.org/drawingml/2006/main" xmlns:r="http://schemas.openxmlformats.org/officeDocument/2006/relationships" xmlns:p="http://schemas.openxmlformats.org/presentationml/2006/main">
  <p:tag name="NUM" val="30"/>
</p:tagLst>
</file>

<file path=ppt/tags/tag31.xml><?xml version="1.0" encoding="utf-8"?>
<p:tagLst xmlns:a="http://schemas.openxmlformats.org/drawingml/2006/main" xmlns:r="http://schemas.openxmlformats.org/officeDocument/2006/relationships" xmlns:p="http://schemas.openxmlformats.org/presentationml/2006/main">
  <p:tag name="NUM" val="31"/>
</p:tagLst>
</file>

<file path=ppt/tags/tag32.xml><?xml version="1.0" encoding="utf-8"?>
<p:tagLst xmlns:a="http://schemas.openxmlformats.org/drawingml/2006/main" xmlns:r="http://schemas.openxmlformats.org/officeDocument/2006/relationships" xmlns:p="http://schemas.openxmlformats.org/presentationml/2006/main">
  <p:tag name="NUM" val="32"/>
</p:tagLst>
</file>

<file path=ppt/tags/tag33.xml><?xml version="1.0" encoding="utf-8"?>
<p:tagLst xmlns:a="http://schemas.openxmlformats.org/drawingml/2006/main" xmlns:r="http://schemas.openxmlformats.org/officeDocument/2006/relationships" xmlns:p="http://schemas.openxmlformats.org/presentationml/2006/main">
  <p:tag name="NUM" val="33"/>
</p:tagLst>
</file>

<file path=ppt/tags/tag34.xml><?xml version="1.0" encoding="utf-8"?>
<p:tagLst xmlns:a="http://schemas.openxmlformats.org/drawingml/2006/main" xmlns:r="http://schemas.openxmlformats.org/officeDocument/2006/relationships" xmlns:p="http://schemas.openxmlformats.org/presentationml/2006/main">
  <p:tag name="NUM" val="34"/>
</p:tagLst>
</file>

<file path=ppt/tags/tag35.xml><?xml version="1.0" encoding="utf-8"?>
<p:tagLst xmlns:a="http://schemas.openxmlformats.org/drawingml/2006/main" xmlns:r="http://schemas.openxmlformats.org/officeDocument/2006/relationships" xmlns:p="http://schemas.openxmlformats.org/presentationml/2006/main">
  <p:tag name="NUM" val="35"/>
</p:tagLst>
</file>

<file path=ppt/tags/tag36.xml><?xml version="1.0" encoding="utf-8"?>
<p:tagLst xmlns:a="http://schemas.openxmlformats.org/drawingml/2006/main" xmlns:r="http://schemas.openxmlformats.org/officeDocument/2006/relationships" xmlns:p="http://schemas.openxmlformats.org/presentationml/2006/main">
  <p:tag name="NUM" val="36"/>
</p:tagLst>
</file>

<file path=ppt/tags/tag37.xml><?xml version="1.0" encoding="utf-8"?>
<p:tagLst xmlns:a="http://schemas.openxmlformats.org/drawingml/2006/main" xmlns:r="http://schemas.openxmlformats.org/officeDocument/2006/relationships" xmlns:p="http://schemas.openxmlformats.org/presentationml/2006/main">
  <p:tag name="NUM" val="37"/>
</p:tagLst>
</file>

<file path=ppt/tags/tag38.xml><?xml version="1.0" encoding="utf-8"?>
<p:tagLst xmlns:a="http://schemas.openxmlformats.org/drawingml/2006/main" xmlns:r="http://schemas.openxmlformats.org/officeDocument/2006/relationships" xmlns:p="http://schemas.openxmlformats.org/presentationml/2006/main">
  <p:tag name="NUM" val="38"/>
</p:tagLst>
</file>

<file path=ppt/tags/tag39.xml><?xml version="1.0" encoding="utf-8"?>
<p:tagLst xmlns:a="http://schemas.openxmlformats.org/drawingml/2006/main" xmlns:r="http://schemas.openxmlformats.org/officeDocument/2006/relationships" xmlns:p="http://schemas.openxmlformats.org/presentationml/2006/main">
  <p:tag name="NUM" val="39"/>
</p:tagLst>
</file>

<file path=ppt/tags/tag40.xml><?xml version="1.0" encoding="utf-8"?>
<p:tagLst xmlns:a="http://schemas.openxmlformats.org/drawingml/2006/main" xmlns:r="http://schemas.openxmlformats.org/officeDocument/2006/relationships" xmlns:p="http://schemas.openxmlformats.org/presentationml/2006/main">
  <p:tag name="NUM" val="40"/>
</p:tagLst>
</file>

<file path=ppt/tags/tag41.xml><?xml version="1.0" encoding="utf-8"?>
<p:tagLst xmlns:a="http://schemas.openxmlformats.org/drawingml/2006/main" xmlns:r="http://schemas.openxmlformats.org/officeDocument/2006/relationships" xmlns:p="http://schemas.openxmlformats.org/presentationml/2006/main">
  <p:tag name="NUM" val="41"/>
</p:tagLst>
</file>

<file path=ppt/tags/tag42.xml><?xml version="1.0" encoding="utf-8"?>
<p:tagLst xmlns:a="http://schemas.openxmlformats.org/drawingml/2006/main" xmlns:r="http://schemas.openxmlformats.org/officeDocument/2006/relationships" xmlns:p="http://schemas.openxmlformats.org/presentationml/2006/main">
  <p:tag name="NUM" val="42"/>
</p:tagLst>
</file>

<file path=ppt/tags/tag43.xml><?xml version="1.0" encoding="utf-8"?>
<p:tagLst xmlns:a="http://schemas.openxmlformats.org/drawingml/2006/main" xmlns:r="http://schemas.openxmlformats.org/officeDocument/2006/relationships" xmlns:p="http://schemas.openxmlformats.org/presentationml/2006/main">
  <p:tag name="NUM" val="43"/>
</p:tagLst>
</file>

<file path=ppt/tags/tag44.xml><?xml version="1.0" encoding="utf-8"?>
<p:tagLst xmlns:a="http://schemas.openxmlformats.org/drawingml/2006/main" xmlns:r="http://schemas.openxmlformats.org/officeDocument/2006/relationships" xmlns:p="http://schemas.openxmlformats.org/presentationml/2006/main">
  <p:tag name="NUM" val="44"/>
</p:tagLst>
</file>

<file path=ppt/tags/tag45.xml><?xml version="1.0" encoding="utf-8"?>
<p:tagLst xmlns:a="http://schemas.openxmlformats.org/drawingml/2006/main" xmlns:r="http://schemas.openxmlformats.org/officeDocument/2006/relationships" xmlns:p="http://schemas.openxmlformats.org/presentationml/2006/main">
  <p:tag name="NUM" val="45"/>
</p:tagLst>
</file>

<file path=ppt/tags/tag46.xml><?xml version="1.0" encoding="utf-8"?>
<p:tagLst xmlns:a="http://schemas.openxmlformats.org/drawingml/2006/main" xmlns:r="http://schemas.openxmlformats.org/officeDocument/2006/relationships" xmlns:p="http://schemas.openxmlformats.org/presentationml/2006/main">
  <p:tag name="NUM" val="46"/>
</p:tagLst>
</file>

<file path=ppt/tags/tag47.xml><?xml version="1.0" encoding="utf-8"?>
<p:tagLst xmlns:a="http://schemas.openxmlformats.org/drawingml/2006/main" xmlns:r="http://schemas.openxmlformats.org/officeDocument/2006/relationships" xmlns:p="http://schemas.openxmlformats.org/presentationml/2006/main">
  <p:tag name="NUM" val="47"/>
</p:tagLst>
</file>

<file path=ppt/tags/tag48.xml><?xml version="1.0" encoding="utf-8"?>
<p:tagLst xmlns:a="http://schemas.openxmlformats.org/drawingml/2006/main" xmlns:r="http://schemas.openxmlformats.org/officeDocument/2006/relationships" xmlns:p="http://schemas.openxmlformats.org/presentationml/2006/main">
  <p:tag name="NUM" val="48"/>
</p:tagLst>
</file>

<file path=ppt/tags/tag49.xml><?xml version="1.0" encoding="utf-8"?>
<p:tagLst xmlns:a="http://schemas.openxmlformats.org/drawingml/2006/main" xmlns:r="http://schemas.openxmlformats.org/officeDocument/2006/relationships" xmlns:p="http://schemas.openxmlformats.org/presentationml/2006/main">
  <p:tag name="NUM" val="49"/>
</p:tagLst>
</file>

<file path=ppt/tags/tag50.xml><?xml version="1.0" encoding="utf-8"?>
<p:tagLst xmlns:a="http://schemas.openxmlformats.org/drawingml/2006/main" xmlns:r="http://schemas.openxmlformats.org/officeDocument/2006/relationships" xmlns:p="http://schemas.openxmlformats.org/presentationml/2006/main">
  <p:tag name="NUM" val="50"/>
</p:tagLst>
</file>

<file path=ppt/tags/tag51.xml><?xml version="1.0" encoding="utf-8"?>
<p:tagLst xmlns:a="http://schemas.openxmlformats.org/drawingml/2006/main" xmlns:r="http://schemas.openxmlformats.org/officeDocument/2006/relationships" xmlns:p="http://schemas.openxmlformats.org/presentationml/2006/main">
  <p:tag name="NUM" val="51"/>
</p:tagLst>
</file>

<file path=ppt/tags/tag52.xml><?xml version="1.0" encoding="utf-8"?>
<p:tagLst xmlns:a="http://schemas.openxmlformats.org/drawingml/2006/main" xmlns:r="http://schemas.openxmlformats.org/officeDocument/2006/relationships" xmlns:p="http://schemas.openxmlformats.org/presentationml/2006/main">
  <p:tag name="NUM" val="52"/>
</p:tagLst>
</file>

<file path=ppt/tags/tag53.xml><?xml version="1.0" encoding="utf-8"?>
<p:tagLst xmlns:a="http://schemas.openxmlformats.org/drawingml/2006/main" xmlns:r="http://schemas.openxmlformats.org/officeDocument/2006/relationships" xmlns:p="http://schemas.openxmlformats.org/presentationml/2006/main">
  <p:tag name="NUM" val="53"/>
</p:tagLst>
</file>

<file path=ppt/tags/tag54.xml><?xml version="1.0" encoding="utf-8"?>
<p:tagLst xmlns:a="http://schemas.openxmlformats.org/drawingml/2006/main" xmlns:r="http://schemas.openxmlformats.org/officeDocument/2006/relationships" xmlns:p="http://schemas.openxmlformats.org/presentationml/2006/main">
  <p:tag name="NUM" val="54"/>
</p:tagLst>
</file>

<file path=ppt/tags/tag55.xml><?xml version="1.0" encoding="utf-8"?>
<p:tagLst xmlns:a="http://schemas.openxmlformats.org/drawingml/2006/main" xmlns:r="http://schemas.openxmlformats.org/officeDocument/2006/relationships" xmlns:p="http://schemas.openxmlformats.org/presentationml/2006/main">
  <p:tag name="NUM" val="55"/>
</p:tagLst>
</file>

<file path=ppt/tags/tag56.xml><?xml version="1.0" encoding="utf-8"?>
<p:tagLst xmlns:a="http://schemas.openxmlformats.org/drawingml/2006/main" xmlns:r="http://schemas.openxmlformats.org/officeDocument/2006/relationships" xmlns:p="http://schemas.openxmlformats.org/presentationml/2006/main">
  <p:tag name="NUM" val="56"/>
</p:tagLst>
</file>

<file path=ppt/tags/tag57.xml><?xml version="1.0" encoding="utf-8"?>
<p:tagLst xmlns:a="http://schemas.openxmlformats.org/drawingml/2006/main" xmlns:r="http://schemas.openxmlformats.org/officeDocument/2006/relationships" xmlns:p="http://schemas.openxmlformats.org/presentationml/2006/main">
  <p:tag name="NUM" val="57"/>
</p:tagLst>
</file>

<file path=ppt/tags/tag58.xml><?xml version="1.0" encoding="utf-8"?>
<p:tagLst xmlns:a="http://schemas.openxmlformats.org/drawingml/2006/main" xmlns:r="http://schemas.openxmlformats.org/officeDocument/2006/relationships" xmlns:p="http://schemas.openxmlformats.org/presentationml/2006/main">
  <p:tag name="NUM" val="58"/>
</p:tagLst>
</file>

<file path=ppt/tags/tag59.xml><?xml version="1.0" encoding="utf-8"?>
<p:tagLst xmlns:a="http://schemas.openxmlformats.org/drawingml/2006/main" xmlns:r="http://schemas.openxmlformats.org/officeDocument/2006/relationships" xmlns:p="http://schemas.openxmlformats.org/presentationml/2006/main">
  <p:tag name="NUM" val="59"/>
</p:tagLst>
</file>

<file path=ppt/tags/tag60.xml><?xml version="1.0" encoding="utf-8"?>
<p:tagLst xmlns:a="http://schemas.openxmlformats.org/drawingml/2006/main" xmlns:r="http://schemas.openxmlformats.org/officeDocument/2006/relationships" xmlns:p="http://schemas.openxmlformats.org/presentationml/2006/main">
  <p:tag name="NUM" val="60"/>
</p:tagLst>
</file>

<file path=ppt/tags/tag61.xml><?xml version="1.0" encoding="utf-8"?>
<p:tagLst xmlns:a="http://schemas.openxmlformats.org/drawingml/2006/main" xmlns:r="http://schemas.openxmlformats.org/officeDocument/2006/relationships" xmlns:p="http://schemas.openxmlformats.org/presentationml/2006/main">
  <p:tag name="NUM" val="61"/>
</p:tagLst>
</file>

<file path=ppt/tags/tag62.xml><?xml version="1.0" encoding="utf-8"?>
<p:tagLst xmlns:a="http://schemas.openxmlformats.org/drawingml/2006/main" xmlns:r="http://schemas.openxmlformats.org/officeDocument/2006/relationships" xmlns:p="http://schemas.openxmlformats.org/presentationml/2006/main">
  <p:tag name="NUM" val="62"/>
</p:tagLst>
</file>

<file path=ppt/tags/tag63.xml><?xml version="1.0" encoding="utf-8"?>
<p:tagLst xmlns:a="http://schemas.openxmlformats.org/drawingml/2006/main" xmlns:r="http://schemas.openxmlformats.org/officeDocument/2006/relationships" xmlns:p="http://schemas.openxmlformats.org/presentationml/2006/main">
  <p:tag name="NUM" val="63"/>
</p:tagLst>
</file>

<file path=ppt/tags/tag64.xml><?xml version="1.0" encoding="utf-8"?>
<p:tagLst xmlns:a="http://schemas.openxmlformats.org/drawingml/2006/main" xmlns:r="http://schemas.openxmlformats.org/officeDocument/2006/relationships" xmlns:p="http://schemas.openxmlformats.org/presentationml/2006/main">
  <p:tag name="NUM" val="64"/>
</p:tagLst>
</file>

<file path=ppt/tags/tag65.xml><?xml version="1.0" encoding="utf-8"?>
<p:tagLst xmlns:a="http://schemas.openxmlformats.org/drawingml/2006/main" xmlns:r="http://schemas.openxmlformats.org/officeDocument/2006/relationships" xmlns:p="http://schemas.openxmlformats.org/presentationml/2006/main">
  <p:tag name="NUM" val="65"/>
</p:tagLst>
</file>

<file path=ppt/tags/tag66.xml><?xml version="1.0" encoding="utf-8"?>
<p:tagLst xmlns:a="http://schemas.openxmlformats.org/drawingml/2006/main" xmlns:r="http://schemas.openxmlformats.org/officeDocument/2006/relationships" xmlns:p="http://schemas.openxmlformats.org/presentationml/2006/main">
  <p:tag name="NUM" val="66"/>
</p:tagLst>
</file>

<file path=ppt/tags/tag67.xml><?xml version="1.0" encoding="utf-8"?>
<p:tagLst xmlns:a="http://schemas.openxmlformats.org/drawingml/2006/main" xmlns:r="http://schemas.openxmlformats.org/officeDocument/2006/relationships" xmlns:p="http://schemas.openxmlformats.org/presentationml/2006/main">
  <p:tag name="NUM" val="67"/>
</p:tagLst>
</file>

<file path=ppt/tags/tag68.xml><?xml version="1.0" encoding="utf-8"?>
<p:tagLst xmlns:a="http://schemas.openxmlformats.org/drawingml/2006/main" xmlns:r="http://schemas.openxmlformats.org/officeDocument/2006/relationships" xmlns:p="http://schemas.openxmlformats.org/presentationml/2006/main">
  <p:tag name="NUM" val="68"/>
</p:tagLst>
</file>

<file path=ppt/tags/tag69.xml><?xml version="1.0" encoding="utf-8"?>
<p:tagLst xmlns:a="http://schemas.openxmlformats.org/drawingml/2006/main" xmlns:r="http://schemas.openxmlformats.org/officeDocument/2006/relationships" xmlns:p="http://schemas.openxmlformats.org/presentationml/2006/main">
  <p:tag name="NUM" val="69"/>
</p:tagLst>
</file>

<file path=ppt/tags/tag70.xml><?xml version="1.0" encoding="utf-8"?>
<p:tagLst xmlns:a="http://schemas.openxmlformats.org/drawingml/2006/main" xmlns:r="http://schemas.openxmlformats.org/officeDocument/2006/relationships" xmlns:p="http://schemas.openxmlformats.org/presentationml/2006/main">
  <p:tag name="NUM" val="70"/>
</p:tagLst>
</file>

<file path=ppt/tags/tag71.xml><?xml version="1.0" encoding="utf-8"?>
<p:tagLst xmlns:a="http://schemas.openxmlformats.org/drawingml/2006/main" xmlns:r="http://schemas.openxmlformats.org/officeDocument/2006/relationships" xmlns:p="http://schemas.openxmlformats.org/presentationml/2006/main">
  <p:tag name="NUM" val="71"/>
</p:tagLst>
</file>

<file path=ppt/tags/tag72.xml><?xml version="1.0" encoding="utf-8"?>
<p:tagLst xmlns:a="http://schemas.openxmlformats.org/drawingml/2006/main" xmlns:r="http://schemas.openxmlformats.org/officeDocument/2006/relationships" xmlns:p="http://schemas.openxmlformats.org/presentationml/2006/main">
  <p:tag name="NUM" val="72"/>
</p:tagLst>
</file>

<file path=ppt/tags/tag73.xml><?xml version="1.0" encoding="utf-8"?>
<p:tagLst xmlns:a="http://schemas.openxmlformats.org/drawingml/2006/main" xmlns:r="http://schemas.openxmlformats.org/officeDocument/2006/relationships" xmlns:p="http://schemas.openxmlformats.org/presentationml/2006/main">
  <p:tag name="NUM" val="73"/>
</p:tagLst>
</file>

<file path=ppt/tags/tag74.xml><?xml version="1.0" encoding="utf-8"?>
<p:tagLst xmlns:a="http://schemas.openxmlformats.org/drawingml/2006/main" xmlns:r="http://schemas.openxmlformats.org/officeDocument/2006/relationships" xmlns:p="http://schemas.openxmlformats.org/presentationml/2006/main">
  <p:tag name="NUM" val="74"/>
</p:tagLst>
</file>

<file path=ppt/tags/tag75.xml><?xml version="1.0" encoding="utf-8"?>
<p:tagLst xmlns:a="http://schemas.openxmlformats.org/drawingml/2006/main" xmlns:r="http://schemas.openxmlformats.org/officeDocument/2006/relationships" xmlns:p="http://schemas.openxmlformats.org/presentationml/2006/main">
  <p:tag name="NUM" val="75"/>
</p:tagLst>
</file>

<file path=ppt/tags/tag76.xml><?xml version="1.0" encoding="utf-8"?>
<p:tagLst xmlns:a="http://schemas.openxmlformats.org/drawingml/2006/main" xmlns:r="http://schemas.openxmlformats.org/officeDocument/2006/relationships" xmlns:p="http://schemas.openxmlformats.org/presentationml/2006/main">
  <p:tag name="NUM" val="76"/>
</p:tagLst>
</file>

<file path=ppt/tags/tag77.xml><?xml version="1.0" encoding="utf-8"?>
<p:tagLst xmlns:a="http://schemas.openxmlformats.org/drawingml/2006/main" xmlns:r="http://schemas.openxmlformats.org/officeDocument/2006/relationships" xmlns:p="http://schemas.openxmlformats.org/presentationml/2006/main">
  <p:tag name="NUM" val="77"/>
</p:tagLst>
</file>

<file path=ppt/tags/tag78.xml><?xml version="1.0" encoding="utf-8"?>
<p:tagLst xmlns:a="http://schemas.openxmlformats.org/drawingml/2006/main" xmlns:r="http://schemas.openxmlformats.org/officeDocument/2006/relationships" xmlns:p="http://schemas.openxmlformats.org/presentationml/2006/main">
  <p:tag name="NUM" val="78"/>
</p:tagLst>
</file>

<file path=ppt/tags/tag79.xml><?xml version="1.0" encoding="utf-8"?>
<p:tagLst xmlns:a="http://schemas.openxmlformats.org/drawingml/2006/main" xmlns:r="http://schemas.openxmlformats.org/officeDocument/2006/relationships" xmlns:p="http://schemas.openxmlformats.org/presentationml/2006/main">
  <p:tag name="NUM" val="79"/>
</p:tagLst>
</file>

<file path=ppt/tags/tag80.xml><?xml version="1.0" encoding="utf-8"?>
<p:tagLst xmlns:a="http://schemas.openxmlformats.org/drawingml/2006/main" xmlns:r="http://schemas.openxmlformats.org/officeDocument/2006/relationships" xmlns:p="http://schemas.openxmlformats.org/presentationml/2006/main">
  <p:tag name="NUM" val="80"/>
</p:tagLst>
</file>

<file path=ppt/tags/tag81.xml><?xml version="1.0" encoding="utf-8"?>
<p:tagLst xmlns:a="http://schemas.openxmlformats.org/drawingml/2006/main" xmlns:r="http://schemas.openxmlformats.org/officeDocument/2006/relationships" xmlns:p="http://schemas.openxmlformats.org/presentationml/2006/main">
  <p:tag name="NUM" val="81"/>
</p:tagLst>
</file>

<file path=ppt/tags/tag82.xml><?xml version="1.0" encoding="utf-8"?>
<p:tagLst xmlns:a="http://schemas.openxmlformats.org/drawingml/2006/main" xmlns:r="http://schemas.openxmlformats.org/officeDocument/2006/relationships" xmlns:p="http://schemas.openxmlformats.org/presentationml/2006/main">
  <p:tag name="NUM" val="82"/>
</p:tagLst>
</file>

<file path=ppt/tags/tag83.xml><?xml version="1.0" encoding="utf-8"?>
<p:tagLst xmlns:a="http://schemas.openxmlformats.org/drawingml/2006/main" xmlns:r="http://schemas.openxmlformats.org/officeDocument/2006/relationships" xmlns:p="http://schemas.openxmlformats.org/presentationml/2006/main">
  <p:tag name="NUM" val="83"/>
</p:tagLst>
</file>

<file path=ppt/tags/tag84.xml><?xml version="1.0" encoding="utf-8"?>
<p:tagLst xmlns:a="http://schemas.openxmlformats.org/drawingml/2006/main" xmlns:r="http://schemas.openxmlformats.org/officeDocument/2006/relationships" xmlns:p="http://schemas.openxmlformats.org/presentationml/2006/main">
  <p:tag name="NUM" val="84"/>
</p:tagLst>
</file>

<file path=ppt/tags/tag85.xml><?xml version="1.0" encoding="utf-8"?>
<p:tagLst xmlns:a="http://schemas.openxmlformats.org/drawingml/2006/main" xmlns:r="http://schemas.openxmlformats.org/officeDocument/2006/relationships" xmlns:p="http://schemas.openxmlformats.org/presentationml/2006/main">
  <p:tag name="NUM" val="85"/>
</p:tagLst>
</file>

<file path=ppt/tags/tag86.xml><?xml version="1.0" encoding="utf-8"?>
<p:tagLst xmlns:a="http://schemas.openxmlformats.org/drawingml/2006/main" xmlns:r="http://schemas.openxmlformats.org/officeDocument/2006/relationships" xmlns:p="http://schemas.openxmlformats.org/presentationml/2006/main">
  <p:tag name="NUM" val="86"/>
</p:tagLst>
</file>

<file path=ppt/tags/tag87.xml><?xml version="1.0" encoding="utf-8"?>
<p:tagLst xmlns:a="http://schemas.openxmlformats.org/drawingml/2006/main" xmlns:r="http://schemas.openxmlformats.org/officeDocument/2006/relationships" xmlns:p="http://schemas.openxmlformats.org/presentationml/2006/main">
  <p:tag name="NUM" val="87"/>
</p:tagLst>
</file>

<file path=ppt/tags/tag88.xml><?xml version="1.0" encoding="utf-8"?>
<p:tagLst xmlns:a="http://schemas.openxmlformats.org/drawingml/2006/main" xmlns:r="http://schemas.openxmlformats.org/officeDocument/2006/relationships" xmlns:p="http://schemas.openxmlformats.org/presentationml/2006/main">
  <p:tag name="NUM" val="88"/>
</p:tagLst>
</file>

<file path=ppt/tags/tag89.xml><?xml version="1.0" encoding="utf-8"?>
<p:tagLst xmlns:a="http://schemas.openxmlformats.org/drawingml/2006/main" xmlns:r="http://schemas.openxmlformats.org/officeDocument/2006/relationships" xmlns:p="http://schemas.openxmlformats.org/presentationml/2006/main">
  <p:tag name="NUM" val="89"/>
</p:tagLst>
</file>

<file path=ppt/tags/tag90.xml><?xml version="1.0" encoding="utf-8"?>
<p:tagLst xmlns:a="http://schemas.openxmlformats.org/drawingml/2006/main" xmlns:r="http://schemas.openxmlformats.org/officeDocument/2006/relationships" xmlns:p="http://schemas.openxmlformats.org/presentationml/2006/main">
  <p:tag name="NUM" val="90"/>
</p:tagLst>
</file>

<file path=ppt/tags/tag91.xml><?xml version="1.0" encoding="utf-8"?>
<p:tagLst xmlns:a="http://schemas.openxmlformats.org/drawingml/2006/main" xmlns:r="http://schemas.openxmlformats.org/officeDocument/2006/relationships" xmlns:p="http://schemas.openxmlformats.org/presentationml/2006/main">
  <p:tag name="NUM" val="91"/>
</p:tagLst>
</file>

<file path=ppt/tags/tag92.xml><?xml version="1.0" encoding="utf-8"?>
<p:tagLst xmlns:a="http://schemas.openxmlformats.org/drawingml/2006/main" xmlns:r="http://schemas.openxmlformats.org/officeDocument/2006/relationships" xmlns:p="http://schemas.openxmlformats.org/presentationml/2006/main">
  <p:tag name="NUM" val="92"/>
</p:tagLst>
</file>

<file path=ppt/tags/tag93.xml><?xml version="1.0" encoding="utf-8"?>
<p:tagLst xmlns:a="http://schemas.openxmlformats.org/drawingml/2006/main" xmlns:r="http://schemas.openxmlformats.org/officeDocument/2006/relationships" xmlns:p="http://schemas.openxmlformats.org/presentationml/2006/main">
  <p:tag name="NUM" val="93"/>
</p:tagLst>
</file>

<file path=ppt/tags/tag94.xml><?xml version="1.0" encoding="utf-8"?>
<p:tagLst xmlns:a="http://schemas.openxmlformats.org/drawingml/2006/main" xmlns:r="http://schemas.openxmlformats.org/officeDocument/2006/relationships" xmlns:p="http://schemas.openxmlformats.org/presentationml/2006/main">
  <p:tag name="NUM" val="94"/>
</p:tagLst>
</file>

<file path=ppt/tags/tag95.xml><?xml version="1.0" encoding="utf-8"?>
<p:tagLst xmlns:a="http://schemas.openxmlformats.org/drawingml/2006/main" xmlns:r="http://schemas.openxmlformats.org/officeDocument/2006/relationships" xmlns:p="http://schemas.openxmlformats.org/presentationml/2006/main">
  <p:tag name="NUM" val="95"/>
</p:tagLst>
</file>

<file path=ppt/tags/tag96.xml><?xml version="1.0" encoding="utf-8"?>
<p:tagLst xmlns:a="http://schemas.openxmlformats.org/drawingml/2006/main" xmlns:r="http://schemas.openxmlformats.org/officeDocument/2006/relationships" xmlns:p="http://schemas.openxmlformats.org/presentationml/2006/main">
  <p:tag name="NUM" val="96"/>
</p:tagLst>
</file>

<file path=ppt/tags/tag97.xml><?xml version="1.0" encoding="utf-8"?>
<p:tagLst xmlns:a="http://schemas.openxmlformats.org/drawingml/2006/main" xmlns:r="http://schemas.openxmlformats.org/officeDocument/2006/relationships" xmlns:p="http://schemas.openxmlformats.org/presentationml/2006/main">
  <p:tag name="NUM" val="97"/>
</p:tagLst>
</file>

<file path=ppt/tags/tag98.xml><?xml version="1.0" encoding="utf-8"?>
<p:tagLst xmlns:a="http://schemas.openxmlformats.org/drawingml/2006/main" xmlns:r="http://schemas.openxmlformats.org/officeDocument/2006/relationships" xmlns:p="http://schemas.openxmlformats.org/presentationml/2006/main">
  <p:tag name="NUM" val="98"/>
</p:tagLst>
</file>

<file path=ppt/tags/tag99.xml><?xml version="1.0" encoding="utf-8"?>
<p:tagLst xmlns:a="http://schemas.openxmlformats.org/drawingml/2006/main" xmlns:r="http://schemas.openxmlformats.org/officeDocument/2006/relationships" xmlns:p="http://schemas.openxmlformats.org/presentationml/2006/main">
  <p:tag name="NUM" val="99"/>
</p:tagLst>
</file>

<file path=ppt/tags/tag100.xml><?xml version="1.0" encoding="utf-8"?>
<p:tagLst xmlns:a="http://schemas.openxmlformats.org/drawingml/2006/main" xmlns:r="http://schemas.openxmlformats.org/officeDocument/2006/relationships" xmlns:p="http://schemas.openxmlformats.org/presentationml/2006/main">
  <p:tag name="NUM" val="100"/>
</p:tagLst>
</file>

<file path=ppt/tags/tag101.xml><?xml version="1.0" encoding="utf-8"?>
<p:tagLst xmlns:a="http://schemas.openxmlformats.org/drawingml/2006/main" xmlns:r="http://schemas.openxmlformats.org/officeDocument/2006/relationships" xmlns:p="http://schemas.openxmlformats.org/presentationml/2006/main">
  <p:tag name="NUM" val="101"/>
</p:tagLst>
</file>

<file path=ppt/tags/tag102.xml><?xml version="1.0" encoding="utf-8"?>
<p:tagLst xmlns:a="http://schemas.openxmlformats.org/drawingml/2006/main" xmlns:r="http://schemas.openxmlformats.org/officeDocument/2006/relationships" xmlns:p="http://schemas.openxmlformats.org/presentationml/2006/main">
  <p:tag name="NUM" val="102"/>
</p:tagLst>
</file>

<file path=ppt/tags/tag103.xml><?xml version="1.0" encoding="utf-8"?>
<p:tagLst xmlns:a="http://schemas.openxmlformats.org/drawingml/2006/main" xmlns:r="http://schemas.openxmlformats.org/officeDocument/2006/relationships" xmlns:p="http://schemas.openxmlformats.org/presentationml/2006/main">
  <p:tag name="NUM" val="103"/>
</p:tagLst>
</file>

<file path=ppt/tags/tag104.xml><?xml version="1.0" encoding="utf-8"?>
<p:tagLst xmlns:a="http://schemas.openxmlformats.org/drawingml/2006/main" xmlns:r="http://schemas.openxmlformats.org/officeDocument/2006/relationships" xmlns:p="http://schemas.openxmlformats.org/presentationml/2006/main">
  <p:tag name="NUM" val="104"/>
</p:tagLst>
</file>

<file path=ppt/tags/tag105.xml><?xml version="1.0" encoding="utf-8"?>
<p:tagLst xmlns:a="http://schemas.openxmlformats.org/drawingml/2006/main" xmlns:r="http://schemas.openxmlformats.org/officeDocument/2006/relationships" xmlns:p="http://schemas.openxmlformats.org/presentationml/2006/main">
  <p:tag name="NUM" val="105"/>
</p:tagLst>
</file>

<file path=ppt/tags/tag106.xml><?xml version="1.0" encoding="utf-8"?>
<p:tagLst xmlns:a="http://schemas.openxmlformats.org/drawingml/2006/main" xmlns:r="http://schemas.openxmlformats.org/officeDocument/2006/relationships" xmlns:p="http://schemas.openxmlformats.org/presentationml/2006/main">
  <p:tag name="NUM" val="106"/>
</p:tagLst>
</file>

<file path=ppt/tags/tag107.xml><?xml version="1.0" encoding="utf-8"?>
<p:tagLst xmlns:a="http://schemas.openxmlformats.org/drawingml/2006/main" xmlns:r="http://schemas.openxmlformats.org/officeDocument/2006/relationships" xmlns:p="http://schemas.openxmlformats.org/presentationml/2006/main">
  <p:tag name="NUM" val="107"/>
</p:tagLst>
</file>

<file path=ppt/tags/tag108.xml><?xml version="1.0" encoding="utf-8"?>
<p:tagLst xmlns:a="http://schemas.openxmlformats.org/drawingml/2006/main" xmlns:r="http://schemas.openxmlformats.org/officeDocument/2006/relationships" xmlns:p="http://schemas.openxmlformats.org/presentationml/2006/main">
  <p:tag name="NUM" val="108"/>
</p:tagLst>
</file>

<file path=ppt/tags/tag109.xml><?xml version="1.0" encoding="utf-8"?>
<p:tagLst xmlns:a="http://schemas.openxmlformats.org/drawingml/2006/main" xmlns:r="http://schemas.openxmlformats.org/officeDocument/2006/relationships" xmlns:p="http://schemas.openxmlformats.org/presentationml/2006/main">
  <p:tag name="NUM" val="109"/>
</p:tagLst>
</file>

<file path=ppt/tags/tag110.xml><?xml version="1.0" encoding="utf-8"?>
<p:tagLst xmlns:a="http://schemas.openxmlformats.org/drawingml/2006/main" xmlns:r="http://schemas.openxmlformats.org/officeDocument/2006/relationships" xmlns:p="http://schemas.openxmlformats.org/presentationml/2006/main">
  <p:tag name="NUM" val="110"/>
</p:tagLst>
</file>

<file path=ppt/tags/tag111.xml><?xml version="1.0" encoding="utf-8"?>
<p:tagLst xmlns:a="http://schemas.openxmlformats.org/drawingml/2006/main" xmlns:r="http://schemas.openxmlformats.org/officeDocument/2006/relationships" xmlns:p="http://schemas.openxmlformats.org/presentationml/2006/main">
  <p:tag name="NUM" val="111"/>
</p:tagLst>
</file>

<file path=ppt/tags/tag112.xml><?xml version="1.0" encoding="utf-8"?>
<p:tagLst xmlns:a="http://schemas.openxmlformats.org/drawingml/2006/main" xmlns:r="http://schemas.openxmlformats.org/officeDocument/2006/relationships" xmlns:p="http://schemas.openxmlformats.org/presentationml/2006/main">
  <p:tag name="NUM" val="112"/>
</p:tagLst>
</file>

<file path=ppt/tags/tag113.xml><?xml version="1.0" encoding="utf-8"?>
<p:tagLst xmlns:a="http://schemas.openxmlformats.org/drawingml/2006/main" xmlns:r="http://schemas.openxmlformats.org/officeDocument/2006/relationships" xmlns:p="http://schemas.openxmlformats.org/presentationml/2006/main">
  <p:tag name="NUM" val="113"/>
</p:tagLst>
</file>

<file path=ppt/tags/tag114.xml><?xml version="1.0" encoding="utf-8"?>
<p:tagLst xmlns:a="http://schemas.openxmlformats.org/drawingml/2006/main" xmlns:r="http://schemas.openxmlformats.org/officeDocument/2006/relationships" xmlns:p="http://schemas.openxmlformats.org/presentationml/2006/main">
  <p:tag name="NUM" val="114"/>
</p:tagLst>
</file>

<file path=ppt/tags/tag115.xml><?xml version="1.0" encoding="utf-8"?>
<p:tagLst xmlns:a="http://schemas.openxmlformats.org/drawingml/2006/main" xmlns:r="http://schemas.openxmlformats.org/officeDocument/2006/relationships" xmlns:p="http://schemas.openxmlformats.org/presentationml/2006/main">
  <p:tag name="NUM" val="115"/>
</p:tagLst>
</file>

<file path=ppt/tags/tag116.xml><?xml version="1.0" encoding="utf-8"?>
<p:tagLst xmlns:a="http://schemas.openxmlformats.org/drawingml/2006/main" xmlns:r="http://schemas.openxmlformats.org/officeDocument/2006/relationships" xmlns:p="http://schemas.openxmlformats.org/presentationml/2006/main">
  <p:tag name="NUM" val="116"/>
</p:tagLst>
</file>

<file path=ppt/tags/tag117.xml><?xml version="1.0" encoding="utf-8"?>
<p:tagLst xmlns:a="http://schemas.openxmlformats.org/drawingml/2006/main" xmlns:r="http://schemas.openxmlformats.org/officeDocument/2006/relationships" xmlns:p="http://schemas.openxmlformats.org/presentationml/2006/main">
  <p:tag name="NUM" val="117"/>
</p:tagLst>
</file>

<file path=ppt/tags/tag118.xml><?xml version="1.0" encoding="utf-8"?>
<p:tagLst xmlns:a="http://schemas.openxmlformats.org/drawingml/2006/main" xmlns:r="http://schemas.openxmlformats.org/officeDocument/2006/relationships" xmlns:p="http://schemas.openxmlformats.org/presentationml/2006/main">
  <p:tag name="NUM" val="118"/>
</p:tagLst>
</file>

<file path=ppt/tags/tag119.xml><?xml version="1.0" encoding="utf-8"?>
<p:tagLst xmlns:a="http://schemas.openxmlformats.org/drawingml/2006/main" xmlns:r="http://schemas.openxmlformats.org/officeDocument/2006/relationships" xmlns:p="http://schemas.openxmlformats.org/presentationml/2006/main">
  <p:tag name="NUM" val="119"/>
</p:tagLst>
</file>

<file path=ppt/tags/tag120.xml><?xml version="1.0" encoding="utf-8"?>
<p:tagLst xmlns:a="http://schemas.openxmlformats.org/drawingml/2006/main" xmlns:r="http://schemas.openxmlformats.org/officeDocument/2006/relationships" xmlns:p="http://schemas.openxmlformats.org/presentationml/2006/main">
  <p:tag name="NUM" val="120"/>
</p:tagLst>
</file>

<file path=ppt/tags/tag121.xml><?xml version="1.0" encoding="utf-8"?>
<p:tagLst xmlns:a="http://schemas.openxmlformats.org/drawingml/2006/main" xmlns:r="http://schemas.openxmlformats.org/officeDocument/2006/relationships" xmlns:p="http://schemas.openxmlformats.org/presentationml/2006/main">
  <p:tag name="NUM" val="121"/>
</p:tagLst>
</file>

<file path=ppt/tags/tag122.xml><?xml version="1.0" encoding="utf-8"?>
<p:tagLst xmlns:a="http://schemas.openxmlformats.org/drawingml/2006/main" xmlns:r="http://schemas.openxmlformats.org/officeDocument/2006/relationships" xmlns:p="http://schemas.openxmlformats.org/presentationml/2006/main">
  <p:tag name="NUM" val="122"/>
</p:tagLst>
</file>

<file path=ppt/tags/tag123.xml><?xml version="1.0" encoding="utf-8"?>
<p:tagLst xmlns:a="http://schemas.openxmlformats.org/drawingml/2006/main" xmlns:r="http://schemas.openxmlformats.org/officeDocument/2006/relationships" xmlns:p="http://schemas.openxmlformats.org/presentationml/2006/main">
  <p:tag name="NUM" val="123"/>
</p:tagLst>
</file>

<file path=ppt/tags/tag124.xml><?xml version="1.0" encoding="utf-8"?>
<p:tagLst xmlns:a="http://schemas.openxmlformats.org/drawingml/2006/main" xmlns:r="http://schemas.openxmlformats.org/officeDocument/2006/relationships" xmlns:p="http://schemas.openxmlformats.org/presentationml/2006/main">
  <p:tag name="NUM" val="124"/>
</p:tagLst>
</file>

<file path=ppt/tags/tag125.xml><?xml version="1.0" encoding="utf-8"?>
<p:tagLst xmlns:a="http://schemas.openxmlformats.org/drawingml/2006/main" xmlns:r="http://schemas.openxmlformats.org/officeDocument/2006/relationships" xmlns:p="http://schemas.openxmlformats.org/presentationml/2006/main">
  <p:tag name="NUM" val="125"/>
</p:tagLst>
</file>

<file path=ppt/tags/tag126.xml><?xml version="1.0" encoding="utf-8"?>
<p:tagLst xmlns:a="http://schemas.openxmlformats.org/drawingml/2006/main" xmlns:r="http://schemas.openxmlformats.org/officeDocument/2006/relationships" xmlns:p="http://schemas.openxmlformats.org/presentationml/2006/main">
  <p:tag name="NUM" val="126"/>
</p:tagLst>
</file>

<file path=ppt/tags/tag127.xml><?xml version="1.0" encoding="utf-8"?>
<p:tagLst xmlns:a="http://schemas.openxmlformats.org/drawingml/2006/main" xmlns:r="http://schemas.openxmlformats.org/officeDocument/2006/relationships" xmlns:p="http://schemas.openxmlformats.org/presentationml/2006/main">
  <p:tag name="NUM" val="127"/>
</p:tagLst>
</file>

<file path=ppt/tags/tag128.xml><?xml version="1.0" encoding="utf-8"?>
<p:tagLst xmlns:a="http://schemas.openxmlformats.org/drawingml/2006/main" xmlns:r="http://schemas.openxmlformats.org/officeDocument/2006/relationships" xmlns:p="http://schemas.openxmlformats.org/presentationml/2006/main">
  <p:tag name="NUM" val="128"/>
</p:tagLst>
</file>

<file path=ppt/tags/tag129.xml><?xml version="1.0" encoding="utf-8"?>
<p:tagLst xmlns:a="http://schemas.openxmlformats.org/drawingml/2006/main" xmlns:r="http://schemas.openxmlformats.org/officeDocument/2006/relationships" xmlns:p="http://schemas.openxmlformats.org/presentationml/2006/main">
  <p:tag name="NUM" val="129"/>
</p:tagLst>
</file>

<file path=ppt/tags/tag130.xml><?xml version="1.0" encoding="utf-8"?>
<p:tagLst xmlns:a="http://schemas.openxmlformats.org/drawingml/2006/main" xmlns:r="http://schemas.openxmlformats.org/officeDocument/2006/relationships" xmlns:p="http://schemas.openxmlformats.org/presentationml/2006/main">
  <p:tag name="NUM" val="130"/>
</p:tagLst>
</file>

<file path=ppt/tags/tag131.xml><?xml version="1.0" encoding="utf-8"?>
<p:tagLst xmlns:a="http://schemas.openxmlformats.org/drawingml/2006/main" xmlns:r="http://schemas.openxmlformats.org/officeDocument/2006/relationships" xmlns:p="http://schemas.openxmlformats.org/presentationml/2006/main">
  <p:tag name="NUM" val="131"/>
</p:tagLst>
</file>

<file path=ppt/tags/tag132.xml><?xml version="1.0" encoding="utf-8"?>
<p:tagLst xmlns:a="http://schemas.openxmlformats.org/drawingml/2006/main" xmlns:r="http://schemas.openxmlformats.org/officeDocument/2006/relationships" xmlns:p="http://schemas.openxmlformats.org/presentationml/2006/main">
  <p:tag name="NUM" val="132"/>
</p:tagLst>
</file>

<file path=ppt/tags/tag133.xml><?xml version="1.0" encoding="utf-8"?>
<p:tagLst xmlns:a="http://schemas.openxmlformats.org/drawingml/2006/main" xmlns:r="http://schemas.openxmlformats.org/officeDocument/2006/relationships" xmlns:p="http://schemas.openxmlformats.org/presentationml/2006/main">
  <p:tag name="NUM" val="133"/>
</p:tagLst>
</file>

<file path=ppt/tags/tag134.xml><?xml version="1.0" encoding="utf-8"?>
<p:tagLst xmlns:a="http://schemas.openxmlformats.org/drawingml/2006/main" xmlns:r="http://schemas.openxmlformats.org/officeDocument/2006/relationships" xmlns:p="http://schemas.openxmlformats.org/presentationml/2006/main">
  <p:tag name="NUM" val="134"/>
</p:tagLst>
</file>

<file path=ppt/tags/tag135.xml><?xml version="1.0" encoding="utf-8"?>
<p:tagLst xmlns:a="http://schemas.openxmlformats.org/drawingml/2006/main" xmlns:r="http://schemas.openxmlformats.org/officeDocument/2006/relationships" xmlns:p="http://schemas.openxmlformats.org/presentationml/2006/main">
  <p:tag name="NUM" val="135"/>
</p:tagLst>
</file>

<file path=ppt/tags/tag136.xml><?xml version="1.0" encoding="utf-8"?>
<p:tagLst xmlns:a="http://schemas.openxmlformats.org/drawingml/2006/main" xmlns:r="http://schemas.openxmlformats.org/officeDocument/2006/relationships" xmlns:p="http://schemas.openxmlformats.org/presentationml/2006/main">
  <p:tag name="NUM" val="136"/>
</p:tagLst>
</file>

<file path=ppt/tags/tag137.xml><?xml version="1.0" encoding="utf-8"?>
<p:tagLst xmlns:a="http://schemas.openxmlformats.org/drawingml/2006/main" xmlns:r="http://schemas.openxmlformats.org/officeDocument/2006/relationships" xmlns:p="http://schemas.openxmlformats.org/presentationml/2006/main">
  <p:tag name="NUM" val="137"/>
</p:tagLst>
</file>

<file path=ppt/tags/tag138.xml><?xml version="1.0" encoding="utf-8"?>
<p:tagLst xmlns:a="http://schemas.openxmlformats.org/drawingml/2006/main" xmlns:r="http://schemas.openxmlformats.org/officeDocument/2006/relationships" xmlns:p="http://schemas.openxmlformats.org/presentationml/2006/main">
  <p:tag name="NUM" val="138"/>
</p:tagLst>
</file>

<file path=ppt/tags/tag139.xml><?xml version="1.0" encoding="utf-8"?>
<p:tagLst xmlns:a="http://schemas.openxmlformats.org/drawingml/2006/main" xmlns:r="http://schemas.openxmlformats.org/officeDocument/2006/relationships" xmlns:p="http://schemas.openxmlformats.org/presentationml/2006/main">
  <p:tag name="NUM" val="139"/>
</p:tagLst>
</file>

<file path=ppt/tags/tag140.xml><?xml version="1.0" encoding="utf-8"?>
<p:tagLst xmlns:a="http://schemas.openxmlformats.org/drawingml/2006/main" xmlns:r="http://schemas.openxmlformats.org/officeDocument/2006/relationships" xmlns:p="http://schemas.openxmlformats.org/presentationml/2006/main">
  <p:tag name="NUM" val="140"/>
</p:tagLst>
</file>

<file path=ppt/tags/tag141.xml><?xml version="1.0" encoding="utf-8"?>
<p:tagLst xmlns:a="http://schemas.openxmlformats.org/drawingml/2006/main" xmlns:r="http://schemas.openxmlformats.org/officeDocument/2006/relationships" xmlns:p="http://schemas.openxmlformats.org/presentationml/2006/main">
  <p:tag name="NUM" val="141"/>
</p:tagLst>
</file>

<file path=ppt/tags/tag142.xml><?xml version="1.0" encoding="utf-8"?>
<p:tagLst xmlns:a="http://schemas.openxmlformats.org/drawingml/2006/main" xmlns:r="http://schemas.openxmlformats.org/officeDocument/2006/relationships" xmlns:p="http://schemas.openxmlformats.org/presentationml/2006/main">
  <p:tag name="NUM" val="142"/>
</p:tagLst>
</file>

<file path=ppt/tags/tag143.xml><?xml version="1.0" encoding="utf-8"?>
<p:tagLst xmlns:a="http://schemas.openxmlformats.org/drawingml/2006/main" xmlns:r="http://schemas.openxmlformats.org/officeDocument/2006/relationships" xmlns:p="http://schemas.openxmlformats.org/presentationml/2006/main">
  <p:tag name="NUM" val="143"/>
</p:tagLst>
</file>

<file path=ppt/tags/tag144.xml><?xml version="1.0" encoding="utf-8"?>
<p:tagLst xmlns:a="http://schemas.openxmlformats.org/drawingml/2006/main" xmlns:r="http://schemas.openxmlformats.org/officeDocument/2006/relationships" xmlns:p="http://schemas.openxmlformats.org/presentationml/2006/main">
  <p:tag name="NUM" val="144"/>
</p:tagLst>
</file>

<file path=ppt/tags/tag145.xml><?xml version="1.0" encoding="utf-8"?>
<p:tagLst xmlns:a="http://schemas.openxmlformats.org/drawingml/2006/main" xmlns:r="http://schemas.openxmlformats.org/officeDocument/2006/relationships" xmlns:p="http://schemas.openxmlformats.org/presentationml/2006/main">
  <p:tag name="NUM" val="145"/>
</p:tagLst>
</file>

<file path=ppt/tags/tag146.xml><?xml version="1.0" encoding="utf-8"?>
<p:tagLst xmlns:a="http://schemas.openxmlformats.org/drawingml/2006/main" xmlns:r="http://schemas.openxmlformats.org/officeDocument/2006/relationships" xmlns:p="http://schemas.openxmlformats.org/presentationml/2006/main">
  <p:tag name="NUM" val="146"/>
</p:tagLst>
</file>

<file path=ppt/tags/tag147.xml><?xml version="1.0" encoding="utf-8"?>
<p:tagLst xmlns:a="http://schemas.openxmlformats.org/drawingml/2006/main" xmlns:r="http://schemas.openxmlformats.org/officeDocument/2006/relationships" xmlns:p="http://schemas.openxmlformats.org/presentationml/2006/main">
  <p:tag name="NUM" val="147"/>
</p:tagLst>
</file>

<file path=ppt/tags/tag148.xml><?xml version="1.0" encoding="utf-8"?>
<p:tagLst xmlns:a="http://schemas.openxmlformats.org/drawingml/2006/main" xmlns:r="http://schemas.openxmlformats.org/officeDocument/2006/relationships" xmlns:p="http://schemas.openxmlformats.org/presentationml/2006/main">
  <p:tag name="NUM" val="148"/>
</p:tagLst>
</file>

<file path=ppt/tags/tag149.xml><?xml version="1.0" encoding="utf-8"?>
<p:tagLst xmlns:a="http://schemas.openxmlformats.org/drawingml/2006/main" xmlns:r="http://schemas.openxmlformats.org/officeDocument/2006/relationships" xmlns:p="http://schemas.openxmlformats.org/presentationml/2006/main">
  <p:tag name="NUM" val="149"/>
</p:tagLst>
</file>

<file path=ppt/tags/tag150.xml><?xml version="1.0" encoding="utf-8"?>
<p:tagLst xmlns:a="http://schemas.openxmlformats.org/drawingml/2006/main" xmlns:r="http://schemas.openxmlformats.org/officeDocument/2006/relationships" xmlns:p="http://schemas.openxmlformats.org/presentationml/2006/main">
  <p:tag name="NUM" val="150"/>
</p:tagLst>
</file>

<file path=ppt/tags/tag151.xml><?xml version="1.0" encoding="utf-8"?>
<p:tagLst xmlns:a="http://schemas.openxmlformats.org/drawingml/2006/main" xmlns:r="http://schemas.openxmlformats.org/officeDocument/2006/relationships" xmlns:p="http://schemas.openxmlformats.org/presentationml/2006/main">
  <p:tag name="NUM" val="151"/>
</p:tagLst>
</file>

<file path=ppt/tags/tag152.xml><?xml version="1.0" encoding="utf-8"?>
<p:tagLst xmlns:a="http://schemas.openxmlformats.org/drawingml/2006/main" xmlns:r="http://schemas.openxmlformats.org/officeDocument/2006/relationships" xmlns:p="http://schemas.openxmlformats.org/presentationml/2006/main">
  <p:tag name="NUM" val="152"/>
</p:tagLst>
</file>

<file path=ppt/tags/tag153.xml><?xml version="1.0" encoding="utf-8"?>
<p:tagLst xmlns:a="http://schemas.openxmlformats.org/drawingml/2006/main" xmlns:r="http://schemas.openxmlformats.org/officeDocument/2006/relationships" xmlns:p="http://schemas.openxmlformats.org/presentationml/2006/main">
  <p:tag name="NUM" val="153"/>
</p:tagLst>
</file>

<file path=ppt/tags/tag154.xml><?xml version="1.0" encoding="utf-8"?>
<p:tagLst xmlns:a="http://schemas.openxmlformats.org/drawingml/2006/main" xmlns:r="http://schemas.openxmlformats.org/officeDocument/2006/relationships" xmlns:p="http://schemas.openxmlformats.org/presentationml/2006/main">
  <p:tag name="NUM" val="154"/>
</p:tagLst>
</file>

<file path=ppt/tags/tag155.xml><?xml version="1.0" encoding="utf-8"?>
<p:tagLst xmlns:a="http://schemas.openxmlformats.org/drawingml/2006/main" xmlns:r="http://schemas.openxmlformats.org/officeDocument/2006/relationships" xmlns:p="http://schemas.openxmlformats.org/presentationml/2006/main">
  <p:tag name="NUM" val="155"/>
</p:tagLst>
</file>

<file path=ppt/tags/tag156.xml><?xml version="1.0" encoding="utf-8"?>
<p:tagLst xmlns:a="http://schemas.openxmlformats.org/drawingml/2006/main" xmlns:r="http://schemas.openxmlformats.org/officeDocument/2006/relationships" xmlns:p="http://schemas.openxmlformats.org/presentationml/2006/main">
  <p:tag name="NUM" val="156"/>
</p:tagLst>
</file>

<file path=ppt/tags/tag157.xml><?xml version="1.0" encoding="utf-8"?>
<p:tagLst xmlns:a="http://schemas.openxmlformats.org/drawingml/2006/main" xmlns:r="http://schemas.openxmlformats.org/officeDocument/2006/relationships" xmlns:p="http://schemas.openxmlformats.org/presentationml/2006/main">
  <p:tag name="NUM" val="157"/>
</p:tagLst>
</file>

<file path=ppt/tags/tag158.xml><?xml version="1.0" encoding="utf-8"?>
<p:tagLst xmlns:a="http://schemas.openxmlformats.org/drawingml/2006/main" xmlns:r="http://schemas.openxmlformats.org/officeDocument/2006/relationships" xmlns:p="http://schemas.openxmlformats.org/presentationml/2006/main">
  <p:tag name="NUM" val="158"/>
</p:tagLst>
</file>

<file path=ppt/tags/tag159.xml><?xml version="1.0" encoding="utf-8"?>
<p:tagLst xmlns:a="http://schemas.openxmlformats.org/drawingml/2006/main" xmlns:r="http://schemas.openxmlformats.org/officeDocument/2006/relationships" xmlns:p="http://schemas.openxmlformats.org/presentationml/2006/main">
  <p:tag name="NUM" val="159"/>
</p:tagLst>
</file>

<file path=ppt/tags/tag160.xml><?xml version="1.0" encoding="utf-8"?>
<p:tagLst xmlns:a="http://schemas.openxmlformats.org/drawingml/2006/main" xmlns:r="http://schemas.openxmlformats.org/officeDocument/2006/relationships" xmlns:p="http://schemas.openxmlformats.org/presentationml/2006/main">
  <p:tag name="NUM" val="160"/>
</p:tagLst>
</file>

<file path=ppt/tags/tag161.xml><?xml version="1.0" encoding="utf-8"?>
<p:tagLst xmlns:a="http://schemas.openxmlformats.org/drawingml/2006/main" xmlns:r="http://schemas.openxmlformats.org/officeDocument/2006/relationships" xmlns:p="http://schemas.openxmlformats.org/presentationml/2006/main">
  <p:tag name="NUM" val="161"/>
</p:tagLst>
</file>

<file path=ppt/tags/tag162.xml><?xml version="1.0" encoding="utf-8"?>
<p:tagLst xmlns:a="http://schemas.openxmlformats.org/drawingml/2006/main" xmlns:r="http://schemas.openxmlformats.org/officeDocument/2006/relationships" xmlns:p="http://schemas.openxmlformats.org/presentationml/2006/main">
  <p:tag name="NUM" val="162"/>
</p:tagLst>
</file>

<file path=ppt/tags/tag163.xml><?xml version="1.0" encoding="utf-8"?>
<p:tagLst xmlns:a="http://schemas.openxmlformats.org/drawingml/2006/main" xmlns:r="http://schemas.openxmlformats.org/officeDocument/2006/relationships" xmlns:p="http://schemas.openxmlformats.org/presentationml/2006/main">
  <p:tag name="NUM" val="163"/>
</p:tagLst>
</file>

<file path=ppt/tags/tag164.xml><?xml version="1.0" encoding="utf-8"?>
<p:tagLst xmlns:a="http://schemas.openxmlformats.org/drawingml/2006/main" xmlns:r="http://schemas.openxmlformats.org/officeDocument/2006/relationships" xmlns:p="http://schemas.openxmlformats.org/presentationml/2006/main">
  <p:tag name="NUM" val="164"/>
</p:tagLst>
</file>

<file path=ppt/tags/tag165.xml><?xml version="1.0" encoding="utf-8"?>
<p:tagLst xmlns:a="http://schemas.openxmlformats.org/drawingml/2006/main" xmlns:r="http://schemas.openxmlformats.org/officeDocument/2006/relationships" xmlns:p="http://schemas.openxmlformats.org/presentationml/2006/main">
  <p:tag name="NUM" val="165"/>
</p:tagLst>
</file>

<file path=ppt/tags/tag166.xml><?xml version="1.0" encoding="utf-8"?>
<p:tagLst xmlns:a="http://schemas.openxmlformats.org/drawingml/2006/main" xmlns:r="http://schemas.openxmlformats.org/officeDocument/2006/relationships" xmlns:p="http://schemas.openxmlformats.org/presentationml/2006/main">
  <p:tag name="NUM" val="166"/>
</p:tagLst>
</file>

<file path=ppt/tags/tag167.xml><?xml version="1.0" encoding="utf-8"?>
<p:tagLst xmlns:a="http://schemas.openxmlformats.org/drawingml/2006/main" xmlns:r="http://schemas.openxmlformats.org/officeDocument/2006/relationships" xmlns:p="http://schemas.openxmlformats.org/presentationml/2006/main">
  <p:tag name="NUM" val="167"/>
</p:tagLst>
</file>

<file path=ppt/tags/tag168.xml><?xml version="1.0" encoding="utf-8"?>
<p:tagLst xmlns:a="http://schemas.openxmlformats.org/drawingml/2006/main" xmlns:r="http://schemas.openxmlformats.org/officeDocument/2006/relationships" xmlns:p="http://schemas.openxmlformats.org/presentationml/2006/main">
  <p:tag name="NUM" val="168"/>
</p:tagLst>
</file>

<file path=ppt/tags/tag169.xml><?xml version="1.0" encoding="utf-8"?>
<p:tagLst xmlns:a="http://schemas.openxmlformats.org/drawingml/2006/main" xmlns:r="http://schemas.openxmlformats.org/officeDocument/2006/relationships" xmlns:p="http://schemas.openxmlformats.org/presentationml/2006/main">
  <p:tag name="NUM" val="169"/>
</p:tagLst>
</file>

<file path=ppt/tags/tag170.xml><?xml version="1.0" encoding="utf-8"?>
<p:tagLst xmlns:a="http://schemas.openxmlformats.org/drawingml/2006/main" xmlns:r="http://schemas.openxmlformats.org/officeDocument/2006/relationships" xmlns:p="http://schemas.openxmlformats.org/presentationml/2006/main">
  <p:tag name="NUM" val="170"/>
</p:tagLst>
</file>

<file path=ppt/tags/tag171.xml><?xml version="1.0" encoding="utf-8"?>
<p:tagLst xmlns:a="http://schemas.openxmlformats.org/drawingml/2006/main" xmlns:r="http://schemas.openxmlformats.org/officeDocument/2006/relationships" xmlns:p="http://schemas.openxmlformats.org/presentationml/2006/main">
  <p:tag name="NUM" val="171"/>
</p:tagLst>
</file>

<file path=ppt/tags/tag172.xml><?xml version="1.0" encoding="utf-8"?>
<p:tagLst xmlns:a="http://schemas.openxmlformats.org/drawingml/2006/main" xmlns:r="http://schemas.openxmlformats.org/officeDocument/2006/relationships" xmlns:p="http://schemas.openxmlformats.org/presentationml/2006/main">
  <p:tag name="NUM" val="172"/>
</p:tagLst>
</file>

<file path=ppt/tags/tag173.xml><?xml version="1.0" encoding="utf-8"?>
<p:tagLst xmlns:a="http://schemas.openxmlformats.org/drawingml/2006/main" xmlns:r="http://schemas.openxmlformats.org/officeDocument/2006/relationships" xmlns:p="http://schemas.openxmlformats.org/presentationml/2006/main">
  <p:tag name="NUM" val="173"/>
</p:tagLst>
</file>

<file path=ppt/tags/tag174.xml><?xml version="1.0" encoding="utf-8"?>
<p:tagLst xmlns:a="http://schemas.openxmlformats.org/drawingml/2006/main" xmlns:r="http://schemas.openxmlformats.org/officeDocument/2006/relationships" xmlns:p="http://schemas.openxmlformats.org/presentationml/2006/main">
  <p:tag name="NUM" val="174"/>
</p:tagLst>
</file>

<file path=ppt/tags/tag175.xml><?xml version="1.0" encoding="utf-8"?>
<p:tagLst xmlns:a="http://schemas.openxmlformats.org/drawingml/2006/main" xmlns:r="http://schemas.openxmlformats.org/officeDocument/2006/relationships" xmlns:p="http://schemas.openxmlformats.org/presentationml/2006/main">
  <p:tag name="NUM" val="175"/>
</p:tagLst>
</file>

<file path=ppt/tags/tag176.xml><?xml version="1.0" encoding="utf-8"?>
<p:tagLst xmlns:a="http://schemas.openxmlformats.org/drawingml/2006/main" xmlns:r="http://schemas.openxmlformats.org/officeDocument/2006/relationships" xmlns:p="http://schemas.openxmlformats.org/presentationml/2006/main">
  <p:tag name="NUM" val="176"/>
</p:tagLst>
</file>

<file path=ppt/tags/tag177.xml><?xml version="1.0" encoding="utf-8"?>
<p:tagLst xmlns:a="http://schemas.openxmlformats.org/drawingml/2006/main" xmlns:r="http://schemas.openxmlformats.org/officeDocument/2006/relationships" xmlns:p="http://schemas.openxmlformats.org/presentationml/2006/main">
  <p:tag name="NUM" val="177"/>
</p:tagLst>
</file>

<file path=ppt/tags/tag178.xml><?xml version="1.0" encoding="utf-8"?>
<p:tagLst xmlns:a="http://schemas.openxmlformats.org/drawingml/2006/main" xmlns:r="http://schemas.openxmlformats.org/officeDocument/2006/relationships" xmlns:p="http://schemas.openxmlformats.org/presentationml/2006/main">
  <p:tag name="NUM" val="178"/>
</p:tagLst>
</file>

<file path=ppt/tags/tag179.xml><?xml version="1.0" encoding="utf-8"?>
<p:tagLst xmlns:a="http://schemas.openxmlformats.org/drawingml/2006/main" xmlns:r="http://schemas.openxmlformats.org/officeDocument/2006/relationships" xmlns:p="http://schemas.openxmlformats.org/presentationml/2006/main">
  <p:tag name="NUM" val="179"/>
</p:tagLst>
</file>

<file path=ppt/tags/tag180.xml><?xml version="1.0" encoding="utf-8"?>
<p:tagLst xmlns:a="http://schemas.openxmlformats.org/drawingml/2006/main" xmlns:r="http://schemas.openxmlformats.org/officeDocument/2006/relationships" xmlns:p="http://schemas.openxmlformats.org/presentationml/2006/main">
  <p:tag name="NUM" val="180"/>
</p:tagLst>
</file>

<file path=ppt/tags/tag181.xml><?xml version="1.0" encoding="utf-8"?>
<p:tagLst xmlns:a="http://schemas.openxmlformats.org/drawingml/2006/main" xmlns:r="http://schemas.openxmlformats.org/officeDocument/2006/relationships" xmlns:p="http://schemas.openxmlformats.org/presentationml/2006/main">
  <p:tag name="NUM" val="181"/>
</p:tagLst>
</file>

<file path=ppt/tags/tag182.xml><?xml version="1.0" encoding="utf-8"?>
<p:tagLst xmlns:a="http://schemas.openxmlformats.org/drawingml/2006/main" xmlns:r="http://schemas.openxmlformats.org/officeDocument/2006/relationships" xmlns:p="http://schemas.openxmlformats.org/presentationml/2006/main">
  <p:tag name="NUM" val="182"/>
</p:tagLst>
</file>

<file path=ppt/tags/tag183.xml><?xml version="1.0" encoding="utf-8"?>
<p:tagLst xmlns:a="http://schemas.openxmlformats.org/drawingml/2006/main" xmlns:r="http://schemas.openxmlformats.org/officeDocument/2006/relationships" xmlns:p="http://schemas.openxmlformats.org/presentationml/2006/main">
  <p:tag name="NUM" val="183"/>
</p:tagLst>
</file>

<file path=ppt/tags/tag184.xml><?xml version="1.0" encoding="utf-8"?>
<p:tagLst xmlns:a="http://schemas.openxmlformats.org/drawingml/2006/main" xmlns:r="http://schemas.openxmlformats.org/officeDocument/2006/relationships" xmlns:p="http://schemas.openxmlformats.org/presentationml/2006/main">
  <p:tag name="NUM" val="184"/>
</p:tagLst>
</file>

<file path=ppt/tags/tag185.xml><?xml version="1.0" encoding="utf-8"?>
<p:tagLst xmlns:a="http://schemas.openxmlformats.org/drawingml/2006/main" xmlns:r="http://schemas.openxmlformats.org/officeDocument/2006/relationships" xmlns:p="http://schemas.openxmlformats.org/presentationml/2006/main">
  <p:tag name="NUM" val="185"/>
</p:tagLst>
</file>

<file path=ppt/tags/tag186.xml><?xml version="1.0" encoding="utf-8"?>
<p:tagLst xmlns:a="http://schemas.openxmlformats.org/drawingml/2006/main" xmlns:r="http://schemas.openxmlformats.org/officeDocument/2006/relationships" xmlns:p="http://schemas.openxmlformats.org/presentationml/2006/main">
  <p:tag name="NUM" val="186"/>
</p:tagLst>
</file>

<file path=ppt/tags/tag187.xml><?xml version="1.0" encoding="utf-8"?>
<p:tagLst xmlns:a="http://schemas.openxmlformats.org/drawingml/2006/main" xmlns:r="http://schemas.openxmlformats.org/officeDocument/2006/relationships" xmlns:p="http://schemas.openxmlformats.org/presentationml/2006/main">
  <p:tag name="NUM" val="187"/>
</p:tagLst>
</file>

<file path=ppt/tags/tag188.xml><?xml version="1.0" encoding="utf-8"?>
<p:tagLst xmlns:a="http://schemas.openxmlformats.org/drawingml/2006/main" xmlns:r="http://schemas.openxmlformats.org/officeDocument/2006/relationships" xmlns:p="http://schemas.openxmlformats.org/presentationml/2006/main">
  <p:tag name="NUM" val="188"/>
</p:tagLst>
</file>

<file path=ppt/tags/tag189.xml><?xml version="1.0" encoding="utf-8"?>
<p:tagLst xmlns:a="http://schemas.openxmlformats.org/drawingml/2006/main" xmlns:r="http://schemas.openxmlformats.org/officeDocument/2006/relationships" xmlns:p="http://schemas.openxmlformats.org/presentationml/2006/main">
  <p:tag name="NUM" val="189"/>
</p:tagLst>
</file>

<file path=ppt/tags/tag190.xml><?xml version="1.0" encoding="utf-8"?>
<p:tagLst xmlns:a="http://schemas.openxmlformats.org/drawingml/2006/main" xmlns:r="http://schemas.openxmlformats.org/officeDocument/2006/relationships" xmlns:p="http://schemas.openxmlformats.org/presentationml/2006/main">
  <p:tag name="NUM" val="190"/>
</p:tagLst>
</file>

<file path=ppt/tags/tag191.xml><?xml version="1.0" encoding="utf-8"?>
<p:tagLst xmlns:a="http://schemas.openxmlformats.org/drawingml/2006/main" xmlns:r="http://schemas.openxmlformats.org/officeDocument/2006/relationships" xmlns:p="http://schemas.openxmlformats.org/presentationml/2006/main">
  <p:tag name="NUM" val="191"/>
</p:tagLst>
</file>

<file path=ppt/tags/tag192.xml><?xml version="1.0" encoding="utf-8"?>
<p:tagLst xmlns:a="http://schemas.openxmlformats.org/drawingml/2006/main" xmlns:r="http://schemas.openxmlformats.org/officeDocument/2006/relationships" xmlns:p="http://schemas.openxmlformats.org/presentationml/2006/main">
  <p:tag name="NUM" val="192"/>
</p:tagLst>
</file>

<file path=ppt/tags/tag193.xml><?xml version="1.0" encoding="utf-8"?>
<p:tagLst xmlns:a="http://schemas.openxmlformats.org/drawingml/2006/main" xmlns:r="http://schemas.openxmlformats.org/officeDocument/2006/relationships" xmlns:p="http://schemas.openxmlformats.org/presentationml/2006/main">
  <p:tag name="NUM" val="193"/>
</p:tagLst>
</file>

<file path=ppt/tags/tag194.xml><?xml version="1.0" encoding="utf-8"?>
<p:tagLst xmlns:a="http://schemas.openxmlformats.org/drawingml/2006/main" xmlns:r="http://schemas.openxmlformats.org/officeDocument/2006/relationships" xmlns:p="http://schemas.openxmlformats.org/presentationml/2006/main">
  <p:tag name="NUM" val="194"/>
</p:tagLst>
</file>

<file path=ppt/tags/tag195.xml><?xml version="1.0" encoding="utf-8"?>
<p:tagLst xmlns:a="http://schemas.openxmlformats.org/drawingml/2006/main" xmlns:r="http://schemas.openxmlformats.org/officeDocument/2006/relationships" xmlns:p="http://schemas.openxmlformats.org/presentationml/2006/main">
  <p:tag name="NUM" val="195"/>
</p:tagLst>
</file>

<file path=ppt/tags/tag196.xml><?xml version="1.0" encoding="utf-8"?>
<p:tagLst xmlns:a="http://schemas.openxmlformats.org/drawingml/2006/main" xmlns:r="http://schemas.openxmlformats.org/officeDocument/2006/relationships" xmlns:p="http://schemas.openxmlformats.org/presentationml/2006/main">
  <p:tag name="NUM" val="196"/>
</p:tagLst>
</file>

<file path=ppt/tags/tag197.xml><?xml version="1.0" encoding="utf-8"?>
<p:tagLst xmlns:a="http://schemas.openxmlformats.org/drawingml/2006/main" xmlns:r="http://schemas.openxmlformats.org/officeDocument/2006/relationships" xmlns:p="http://schemas.openxmlformats.org/presentationml/2006/main">
  <p:tag name="NUM" val="197"/>
</p:tagLst>
</file>

<file path=ppt/tags/tag198.xml><?xml version="1.0" encoding="utf-8"?>
<p:tagLst xmlns:a="http://schemas.openxmlformats.org/drawingml/2006/main" xmlns:r="http://schemas.openxmlformats.org/officeDocument/2006/relationships" xmlns:p="http://schemas.openxmlformats.org/presentationml/2006/main">
  <p:tag name="NUM" val="198"/>
</p:tagLst>
</file>

<file path=ppt/tags/tag199.xml><?xml version="1.0" encoding="utf-8"?>
<p:tagLst xmlns:a="http://schemas.openxmlformats.org/drawingml/2006/main" xmlns:r="http://schemas.openxmlformats.org/officeDocument/2006/relationships" xmlns:p="http://schemas.openxmlformats.org/presentationml/2006/main">
  <p:tag name="NUM" val="199"/>
</p:tagLst>
</file>

<file path=ppt/tags/tag200.xml><?xml version="1.0" encoding="utf-8"?>
<p:tagLst xmlns:a="http://schemas.openxmlformats.org/drawingml/2006/main" xmlns:r="http://schemas.openxmlformats.org/officeDocument/2006/relationships" xmlns:p="http://schemas.openxmlformats.org/presentationml/2006/main">
  <p:tag name="NUM" val="200"/>
</p:tagLst>
</file>

<file path=ppt/tags/tag201.xml><?xml version="1.0" encoding="utf-8"?>
<p:tagLst xmlns:a="http://schemas.openxmlformats.org/drawingml/2006/main" xmlns:r="http://schemas.openxmlformats.org/officeDocument/2006/relationships" xmlns:p="http://schemas.openxmlformats.org/presentationml/2006/main">
  <p:tag name="NUM" val="201"/>
</p:tagLst>
</file>

<file path=ppt/tags/tag202.xml><?xml version="1.0" encoding="utf-8"?>
<p:tagLst xmlns:a="http://schemas.openxmlformats.org/drawingml/2006/main" xmlns:r="http://schemas.openxmlformats.org/officeDocument/2006/relationships" xmlns:p="http://schemas.openxmlformats.org/presentationml/2006/main">
  <p:tag name="NUM" val="202"/>
</p:tagLst>
</file>

<file path=ppt/tags/tag203.xml><?xml version="1.0" encoding="utf-8"?>
<p:tagLst xmlns:a="http://schemas.openxmlformats.org/drawingml/2006/main" xmlns:r="http://schemas.openxmlformats.org/officeDocument/2006/relationships" xmlns:p="http://schemas.openxmlformats.org/presentationml/2006/main">
  <p:tag name="NUM" val="203"/>
</p:tagLst>
</file>

<file path=ppt/tags/tag204.xml><?xml version="1.0" encoding="utf-8"?>
<p:tagLst xmlns:a="http://schemas.openxmlformats.org/drawingml/2006/main" xmlns:r="http://schemas.openxmlformats.org/officeDocument/2006/relationships" xmlns:p="http://schemas.openxmlformats.org/presentationml/2006/main">
  <p:tag name="NUM" val="204"/>
</p:tagLst>
</file>

<file path=ppt/tags/tag205.xml><?xml version="1.0" encoding="utf-8"?>
<p:tagLst xmlns:a="http://schemas.openxmlformats.org/drawingml/2006/main" xmlns:r="http://schemas.openxmlformats.org/officeDocument/2006/relationships" xmlns:p="http://schemas.openxmlformats.org/presentationml/2006/main">
  <p:tag name="NUM" val="205"/>
</p:tagLst>
</file>

<file path=ppt/tags/tag206.xml><?xml version="1.0" encoding="utf-8"?>
<p:tagLst xmlns:a="http://schemas.openxmlformats.org/drawingml/2006/main" xmlns:r="http://schemas.openxmlformats.org/officeDocument/2006/relationships" xmlns:p="http://schemas.openxmlformats.org/presentationml/2006/main">
  <p:tag name="NUM" val="206"/>
</p:tagLst>
</file>

<file path=ppt/tags/tag207.xml><?xml version="1.0" encoding="utf-8"?>
<p:tagLst xmlns:a="http://schemas.openxmlformats.org/drawingml/2006/main" xmlns:r="http://schemas.openxmlformats.org/officeDocument/2006/relationships" xmlns:p="http://schemas.openxmlformats.org/presentationml/2006/main">
  <p:tag name="NUM" val="207"/>
</p:tagLst>
</file>

<file path=ppt/tags/tag208.xml><?xml version="1.0" encoding="utf-8"?>
<p:tagLst xmlns:a="http://schemas.openxmlformats.org/drawingml/2006/main" xmlns:r="http://schemas.openxmlformats.org/officeDocument/2006/relationships" xmlns:p="http://schemas.openxmlformats.org/presentationml/2006/main">
  <p:tag name="NUM" val="208"/>
</p:tagLst>
</file>

<file path=ppt/tags/tag209.xml><?xml version="1.0" encoding="utf-8"?>
<p:tagLst xmlns:a="http://schemas.openxmlformats.org/drawingml/2006/main" xmlns:r="http://schemas.openxmlformats.org/officeDocument/2006/relationships" xmlns:p="http://schemas.openxmlformats.org/presentationml/2006/main">
  <p:tag name="NUM" val="209"/>
</p:tagLst>
</file>

<file path=ppt/tags/tag210.xml><?xml version="1.0" encoding="utf-8"?>
<p:tagLst xmlns:a="http://schemas.openxmlformats.org/drawingml/2006/main" xmlns:r="http://schemas.openxmlformats.org/officeDocument/2006/relationships" xmlns:p="http://schemas.openxmlformats.org/presentationml/2006/main">
  <p:tag name="NUM" val="210"/>
</p:tagLst>
</file>

<file path=ppt/tags/tag211.xml><?xml version="1.0" encoding="utf-8"?>
<p:tagLst xmlns:a="http://schemas.openxmlformats.org/drawingml/2006/main" xmlns:r="http://schemas.openxmlformats.org/officeDocument/2006/relationships" xmlns:p="http://schemas.openxmlformats.org/presentationml/2006/main">
  <p:tag name="NUM" val="211"/>
</p:tagLst>
</file>

<file path=ppt/tags/tag212.xml><?xml version="1.0" encoding="utf-8"?>
<p:tagLst xmlns:a="http://schemas.openxmlformats.org/drawingml/2006/main" xmlns:r="http://schemas.openxmlformats.org/officeDocument/2006/relationships" xmlns:p="http://schemas.openxmlformats.org/presentationml/2006/main">
  <p:tag name="NUM" val="212"/>
</p:tagLst>
</file>

<file path=ppt/tags/tag213.xml><?xml version="1.0" encoding="utf-8"?>
<p:tagLst xmlns:a="http://schemas.openxmlformats.org/drawingml/2006/main" xmlns:r="http://schemas.openxmlformats.org/officeDocument/2006/relationships" xmlns:p="http://schemas.openxmlformats.org/presentationml/2006/main">
  <p:tag name="NUM" val="213"/>
</p:tagLst>
</file>

<file path=ppt/tags/tag214.xml><?xml version="1.0" encoding="utf-8"?>
<p:tagLst xmlns:a="http://schemas.openxmlformats.org/drawingml/2006/main" xmlns:r="http://schemas.openxmlformats.org/officeDocument/2006/relationships" xmlns:p="http://schemas.openxmlformats.org/presentationml/2006/main">
  <p:tag name="NUM" val="214"/>
</p:tagLst>
</file>

<file path=ppt/tags/tag215.xml><?xml version="1.0" encoding="utf-8"?>
<p:tagLst xmlns:a="http://schemas.openxmlformats.org/drawingml/2006/main" xmlns:r="http://schemas.openxmlformats.org/officeDocument/2006/relationships" xmlns:p="http://schemas.openxmlformats.org/presentationml/2006/main">
  <p:tag name="NUM" val="215"/>
</p:tagLst>
</file>

<file path=ppt/tags/tag216.xml><?xml version="1.0" encoding="utf-8"?>
<p:tagLst xmlns:a="http://schemas.openxmlformats.org/drawingml/2006/main" xmlns:r="http://schemas.openxmlformats.org/officeDocument/2006/relationships" xmlns:p="http://schemas.openxmlformats.org/presentationml/2006/main">
  <p:tag name="NUM" val="216"/>
</p:tagLst>
</file>

<file path=ppt/tags/tag217.xml><?xml version="1.0" encoding="utf-8"?>
<p:tagLst xmlns:a="http://schemas.openxmlformats.org/drawingml/2006/main" xmlns:r="http://schemas.openxmlformats.org/officeDocument/2006/relationships" xmlns:p="http://schemas.openxmlformats.org/presentationml/2006/main">
  <p:tag name="NUM" val="217"/>
</p:tagLst>
</file>

<file path=ppt/tags/tag218.xml><?xml version="1.0" encoding="utf-8"?>
<p:tagLst xmlns:a="http://schemas.openxmlformats.org/drawingml/2006/main" xmlns:r="http://schemas.openxmlformats.org/officeDocument/2006/relationships" xmlns:p="http://schemas.openxmlformats.org/presentationml/2006/main">
  <p:tag name="NUM" val="218"/>
</p:tagLst>
</file>

<file path=ppt/tags/tag219.xml><?xml version="1.0" encoding="utf-8"?>
<p:tagLst xmlns:a="http://schemas.openxmlformats.org/drawingml/2006/main" xmlns:r="http://schemas.openxmlformats.org/officeDocument/2006/relationships" xmlns:p="http://schemas.openxmlformats.org/presentationml/2006/main">
  <p:tag name="NUM" val="219"/>
</p:tagLst>
</file>

<file path=ppt/tags/tag220.xml><?xml version="1.0" encoding="utf-8"?>
<p:tagLst xmlns:a="http://schemas.openxmlformats.org/drawingml/2006/main" xmlns:r="http://schemas.openxmlformats.org/officeDocument/2006/relationships" xmlns:p="http://schemas.openxmlformats.org/presentationml/2006/main">
  <p:tag name="NUM" val="220"/>
</p:tagLst>
</file>

<file path=ppt/tags/tag221.xml><?xml version="1.0" encoding="utf-8"?>
<p:tagLst xmlns:a="http://schemas.openxmlformats.org/drawingml/2006/main" xmlns:r="http://schemas.openxmlformats.org/officeDocument/2006/relationships" xmlns:p="http://schemas.openxmlformats.org/presentationml/2006/main">
  <p:tag name="NUM" val="221"/>
</p:tagLst>
</file>

<file path=ppt/tags/tag222.xml><?xml version="1.0" encoding="utf-8"?>
<p:tagLst xmlns:a="http://schemas.openxmlformats.org/drawingml/2006/main" xmlns:r="http://schemas.openxmlformats.org/officeDocument/2006/relationships" xmlns:p="http://schemas.openxmlformats.org/presentationml/2006/main">
  <p:tag name="NUM" val="222"/>
</p:tagLst>
</file>

<file path=ppt/tags/tag223.xml><?xml version="1.0" encoding="utf-8"?>
<p:tagLst xmlns:a="http://schemas.openxmlformats.org/drawingml/2006/main" xmlns:r="http://schemas.openxmlformats.org/officeDocument/2006/relationships" xmlns:p="http://schemas.openxmlformats.org/presentationml/2006/main">
  <p:tag name="NUM" val="223"/>
</p:tagLst>
</file>

<file path=ppt/tags/tag224.xml><?xml version="1.0" encoding="utf-8"?>
<p:tagLst xmlns:a="http://schemas.openxmlformats.org/drawingml/2006/main" xmlns:r="http://schemas.openxmlformats.org/officeDocument/2006/relationships" xmlns:p="http://schemas.openxmlformats.org/presentationml/2006/main">
  <p:tag name="NUM" val="224"/>
</p:tagLst>
</file>

<file path=ppt/tags/tag225.xml><?xml version="1.0" encoding="utf-8"?>
<p:tagLst xmlns:a="http://schemas.openxmlformats.org/drawingml/2006/main" xmlns:r="http://schemas.openxmlformats.org/officeDocument/2006/relationships" xmlns:p="http://schemas.openxmlformats.org/presentationml/2006/main">
  <p:tag name="NUM" val="225"/>
</p:tagLst>
</file>

<file path=ppt/tags/tag226.xml><?xml version="1.0" encoding="utf-8"?>
<p:tagLst xmlns:a="http://schemas.openxmlformats.org/drawingml/2006/main" xmlns:r="http://schemas.openxmlformats.org/officeDocument/2006/relationships" xmlns:p="http://schemas.openxmlformats.org/presentationml/2006/main">
  <p:tag name="NUM" val="226"/>
</p:tagLst>
</file>

<file path=ppt/tags/tag227.xml><?xml version="1.0" encoding="utf-8"?>
<p:tagLst xmlns:a="http://schemas.openxmlformats.org/drawingml/2006/main" xmlns:r="http://schemas.openxmlformats.org/officeDocument/2006/relationships" xmlns:p="http://schemas.openxmlformats.org/presentationml/2006/main">
  <p:tag name="NUM" val="227"/>
</p:tagLst>
</file>

<file path=ppt/tags/tag228.xml><?xml version="1.0" encoding="utf-8"?>
<p:tagLst xmlns:a="http://schemas.openxmlformats.org/drawingml/2006/main" xmlns:r="http://schemas.openxmlformats.org/officeDocument/2006/relationships" xmlns:p="http://schemas.openxmlformats.org/presentationml/2006/main">
  <p:tag name="NUM" val="228"/>
</p:tagLst>
</file>

<file path=ppt/tags/tag229.xml><?xml version="1.0" encoding="utf-8"?>
<p:tagLst xmlns:a="http://schemas.openxmlformats.org/drawingml/2006/main" xmlns:r="http://schemas.openxmlformats.org/officeDocument/2006/relationships" xmlns:p="http://schemas.openxmlformats.org/presentationml/2006/main">
  <p:tag name="NUM" val="229"/>
</p:tagLst>
</file>

<file path=ppt/tags/tag230.xml><?xml version="1.0" encoding="utf-8"?>
<p:tagLst xmlns:a="http://schemas.openxmlformats.org/drawingml/2006/main" xmlns:r="http://schemas.openxmlformats.org/officeDocument/2006/relationships" xmlns:p="http://schemas.openxmlformats.org/presentationml/2006/main">
  <p:tag name="NUM" val="230"/>
</p:tagLst>
</file>

<file path=ppt/tags/tag231.xml><?xml version="1.0" encoding="utf-8"?>
<p:tagLst xmlns:a="http://schemas.openxmlformats.org/drawingml/2006/main" xmlns:r="http://schemas.openxmlformats.org/officeDocument/2006/relationships" xmlns:p="http://schemas.openxmlformats.org/presentationml/2006/main">
  <p:tag name="NUM" val="231"/>
</p:tagLst>
</file>

<file path=ppt/tags/tag232.xml><?xml version="1.0" encoding="utf-8"?>
<p:tagLst xmlns:a="http://schemas.openxmlformats.org/drawingml/2006/main" xmlns:r="http://schemas.openxmlformats.org/officeDocument/2006/relationships" xmlns:p="http://schemas.openxmlformats.org/presentationml/2006/main">
  <p:tag name="NUM" val="232"/>
</p:tagLst>
</file>

<file path=ppt/tags/tag233.xml><?xml version="1.0" encoding="utf-8"?>
<p:tagLst xmlns:a="http://schemas.openxmlformats.org/drawingml/2006/main" xmlns:r="http://schemas.openxmlformats.org/officeDocument/2006/relationships" xmlns:p="http://schemas.openxmlformats.org/presentationml/2006/main">
  <p:tag name="NUM" val="233"/>
</p:tagLst>
</file>

<file path=ppt/tags/tag234.xml><?xml version="1.0" encoding="utf-8"?>
<p:tagLst xmlns:a="http://schemas.openxmlformats.org/drawingml/2006/main" xmlns:r="http://schemas.openxmlformats.org/officeDocument/2006/relationships" xmlns:p="http://schemas.openxmlformats.org/presentationml/2006/main">
  <p:tag name="NUM" val="234"/>
</p:tagLst>
</file>

<file path=ppt/tags/tag235.xml><?xml version="1.0" encoding="utf-8"?>
<p:tagLst xmlns:a="http://schemas.openxmlformats.org/drawingml/2006/main" xmlns:r="http://schemas.openxmlformats.org/officeDocument/2006/relationships" xmlns:p="http://schemas.openxmlformats.org/presentationml/2006/main">
  <p:tag name="NUM" val="235"/>
</p:tagLst>
</file>

<file path=ppt/tags/tag236.xml><?xml version="1.0" encoding="utf-8"?>
<p:tagLst xmlns:a="http://schemas.openxmlformats.org/drawingml/2006/main" xmlns:r="http://schemas.openxmlformats.org/officeDocument/2006/relationships" xmlns:p="http://schemas.openxmlformats.org/presentationml/2006/main">
  <p:tag name="NUM" val="236"/>
</p:tagLst>
</file>

<file path=ppt/tags/tag237.xml><?xml version="1.0" encoding="utf-8"?>
<p:tagLst xmlns:a="http://schemas.openxmlformats.org/drawingml/2006/main" xmlns:r="http://schemas.openxmlformats.org/officeDocument/2006/relationships" xmlns:p="http://schemas.openxmlformats.org/presentationml/2006/main">
  <p:tag name="NUM" val="237"/>
</p:tagLst>
</file>

<file path=ppt/tags/tag238.xml><?xml version="1.0" encoding="utf-8"?>
<p:tagLst xmlns:a="http://schemas.openxmlformats.org/drawingml/2006/main" xmlns:r="http://schemas.openxmlformats.org/officeDocument/2006/relationships" xmlns:p="http://schemas.openxmlformats.org/presentationml/2006/main">
  <p:tag name="NUM" val="238"/>
</p:tagLst>
</file>

<file path=ppt/tags/tag239.xml><?xml version="1.0" encoding="utf-8"?>
<p:tagLst xmlns:a="http://schemas.openxmlformats.org/drawingml/2006/main" xmlns:r="http://schemas.openxmlformats.org/officeDocument/2006/relationships" xmlns:p="http://schemas.openxmlformats.org/presentationml/2006/main">
  <p:tag name="NUM" val="239"/>
</p:tagLst>
</file>

<file path=ppt/tags/tag240.xml><?xml version="1.0" encoding="utf-8"?>
<p:tagLst xmlns:a="http://schemas.openxmlformats.org/drawingml/2006/main" xmlns:r="http://schemas.openxmlformats.org/officeDocument/2006/relationships" xmlns:p="http://schemas.openxmlformats.org/presentationml/2006/main">
  <p:tag name="NUM" val="240"/>
</p:tagLst>
</file>

<file path=ppt/tags/tag241.xml><?xml version="1.0" encoding="utf-8"?>
<p:tagLst xmlns:a="http://schemas.openxmlformats.org/drawingml/2006/main" xmlns:r="http://schemas.openxmlformats.org/officeDocument/2006/relationships" xmlns:p="http://schemas.openxmlformats.org/presentationml/2006/main">
  <p:tag name="NUM" val="241"/>
</p:tagLst>
</file>

<file path=ppt/tags/tag242.xml><?xml version="1.0" encoding="utf-8"?>
<p:tagLst xmlns:a="http://schemas.openxmlformats.org/drawingml/2006/main" xmlns:r="http://schemas.openxmlformats.org/officeDocument/2006/relationships" xmlns:p="http://schemas.openxmlformats.org/presentationml/2006/main">
  <p:tag name="NUM" val="242"/>
</p:tagLst>
</file>

<file path=ppt/tags/tag243.xml><?xml version="1.0" encoding="utf-8"?>
<p:tagLst xmlns:a="http://schemas.openxmlformats.org/drawingml/2006/main" xmlns:r="http://schemas.openxmlformats.org/officeDocument/2006/relationships" xmlns:p="http://schemas.openxmlformats.org/presentationml/2006/main">
  <p:tag name="NUM" val="243"/>
</p:tagLst>
</file>

<file path=ppt/tags/tag244.xml><?xml version="1.0" encoding="utf-8"?>
<p:tagLst xmlns:a="http://schemas.openxmlformats.org/drawingml/2006/main" xmlns:r="http://schemas.openxmlformats.org/officeDocument/2006/relationships" xmlns:p="http://schemas.openxmlformats.org/presentationml/2006/main">
  <p:tag name="NUM" val="244"/>
</p:tagLst>
</file>

<file path=ppt/tags/tag245.xml><?xml version="1.0" encoding="utf-8"?>
<p:tagLst xmlns:a="http://schemas.openxmlformats.org/drawingml/2006/main" xmlns:r="http://schemas.openxmlformats.org/officeDocument/2006/relationships" xmlns:p="http://schemas.openxmlformats.org/presentationml/2006/main">
  <p:tag name="NUM" val="245"/>
</p:tagLst>
</file>

<file path=ppt/tags/tag246.xml><?xml version="1.0" encoding="utf-8"?>
<p:tagLst xmlns:a="http://schemas.openxmlformats.org/drawingml/2006/main" xmlns:r="http://schemas.openxmlformats.org/officeDocument/2006/relationships" xmlns:p="http://schemas.openxmlformats.org/presentationml/2006/main">
  <p:tag name="NUM" val="246"/>
</p:tagLst>
</file>

<file path=ppt/tags/tag247.xml><?xml version="1.0" encoding="utf-8"?>
<p:tagLst xmlns:a="http://schemas.openxmlformats.org/drawingml/2006/main" xmlns:r="http://schemas.openxmlformats.org/officeDocument/2006/relationships" xmlns:p="http://schemas.openxmlformats.org/presentationml/2006/main">
  <p:tag name="NUM" val="247"/>
</p:tagLst>
</file>

<file path=ppt/tags/tag248.xml><?xml version="1.0" encoding="utf-8"?>
<p:tagLst xmlns:a="http://schemas.openxmlformats.org/drawingml/2006/main" xmlns:r="http://schemas.openxmlformats.org/officeDocument/2006/relationships" xmlns:p="http://schemas.openxmlformats.org/presentationml/2006/main">
  <p:tag name="NUM" val="248"/>
</p:tagLst>
</file>

<file path=ppt/tags/tag249.xml><?xml version="1.0" encoding="utf-8"?>
<p:tagLst xmlns:a="http://schemas.openxmlformats.org/drawingml/2006/main" xmlns:r="http://schemas.openxmlformats.org/officeDocument/2006/relationships" xmlns:p="http://schemas.openxmlformats.org/presentationml/2006/main">
  <p:tag name="NUM" val="249"/>
</p:tagLst>
</file>

<file path=ppt/tags/tag250.xml><?xml version="1.0" encoding="utf-8"?>
<p:tagLst xmlns:a="http://schemas.openxmlformats.org/drawingml/2006/main" xmlns:r="http://schemas.openxmlformats.org/officeDocument/2006/relationships" xmlns:p="http://schemas.openxmlformats.org/presentationml/2006/main">
  <p:tag name="NUM" val="250"/>
</p:tagLst>
</file>

<file path=ppt/tags/tag251.xml><?xml version="1.0" encoding="utf-8"?>
<p:tagLst xmlns:a="http://schemas.openxmlformats.org/drawingml/2006/main" xmlns:r="http://schemas.openxmlformats.org/officeDocument/2006/relationships" xmlns:p="http://schemas.openxmlformats.org/presentationml/2006/main">
  <p:tag name="NUM" val="251"/>
</p:tagLst>
</file>

<file path=ppt/tags/tag252.xml><?xml version="1.0" encoding="utf-8"?>
<p:tagLst xmlns:a="http://schemas.openxmlformats.org/drawingml/2006/main" xmlns:r="http://schemas.openxmlformats.org/officeDocument/2006/relationships" xmlns:p="http://schemas.openxmlformats.org/presentationml/2006/main">
  <p:tag name="NUM" val="252"/>
</p:tagLst>
</file>

<file path=ppt/tags/tag253.xml><?xml version="1.0" encoding="utf-8"?>
<p:tagLst xmlns:a="http://schemas.openxmlformats.org/drawingml/2006/main" xmlns:r="http://schemas.openxmlformats.org/officeDocument/2006/relationships" xmlns:p="http://schemas.openxmlformats.org/presentationml/2006/main">
  <p:tag name="NUM" val="253"/>
</p:tagLst>
</file>

<file path=ppt/tags/tag254.xml><?xml version="1.0" encoding="utf-8"?>
<p:tagLst xmlns:a="http://schemas.openxmlformats.org/drawingml/2006/main" xmlns:r="http://schemas.openxmlformats.org/officeDocument/2006/relationships" xmlns:p="http://schemas.openxmlformats.org/presentationml/2006/main">
  <p:tag name="NUM" val="254"/>
</p:tagLst>
</file>

<file path=ppt/tags/tag255.xml><?xml version="1.0" encoding="utf-8"?>
<p:tagLst xmlns:a="http://schemas.openxmlformats.org/drawingml/2006/main" xmlns:r="http://schemas.openxmlformats.org/officeDocument/2006/relationships" xmlns:p="http://schemas.openxmlformats.org/presentationml/2006/main">
  <p:tag name="NUM" val="255"/>
</p:tagLst>
</file>

<file path=ppt/tags/tag256.xml><?xml version="1.0" encoding="utf-8"?>
<p:tagLst xmlns:a="http://schemas.openxmlformats.org/drawingml/2006/main" xmlns:r="http://schemas.openxmlformats.org/officeDocument/2006/relationships" xmlns:p="http://schemas.openxmlformats.org/presentationml/2006/main">
  <p:tag name="NUM" val="256"/>
</p:tagLst>
</file>

<file path=ppt/tags/tag257.xml><?xml version="1.0" encoding="utf-8"?>
<p:tagLst xmlns:a="http://schemas.openxmlformats.org/drawingml/2006/main" xmlns:r="http://schemas.openxmlformats.org/officeDocument/2006/relationships" xmlns:p="http://schemas.openxmlformats.org/presentationml/2006/main">
  <p:tag name="NUM" val="257"/>
</p:tagLst>
</file>

<file path=ppt/tags/tag258.xml><?xml version="1.0" encoding="utf-8"?>
<p:tagLst xmlns:a="http://schemas.openxmlformats.org/drawingml/2006/main" xmlns:r="http://schemas.openxmlformats.org/officeDocument/2006/relationships" xmlns:p="http://schemas.openxmlformats.org/presentationml/2006/main">
  <p:tag name="NUM" val="258"/>
</p:tagLst>
</file>

<file path=ppt/tags/tag259.xml><?xml version="1.0" encoding="utf-8"?>
<p:tagLst xmlns:a="http://schemas.openxmlformats.org/drawingml/2006/main" xmlns:r="http://schemas.openxmlformats.org/officeDocument/2006/relationships" xmlns:p="http://schemas.openxmlformats.org/presentationml/2006/main">
  <p:tag name="NUM" val="259"/>
</p:tagLst>
</file>

<file path=ppt/tags/tag260.xml><?xml version="1.0" encoding="utf-8"?>
<p:tagLst xmlns:a="http://schemas.openxmlformats.org/drawingml/2006/main" xmlns:r="http://schemas.openxmlformats.org/officeDocument/2006/relationships" xmlns:p="http://schemas.openxmlformats.org/presentationml/2006/main">
  <p:tag name="NUM" val="260"/>
</p:tagLst>
</file>

<file path=ppt/tags/tag261.xml><?xml version="1.0" encoding="utf-8"?>
<p:tagLst xmlns:a="http://schemas.openxmlformats.org/drawingml/2006/main" xmlns:r="http://schemas.openxmlformats.org/officeDocument/2006/relationships" xmlns:p="http://schemas.openxmlformats.org/presentationml/2006/main">
  <p:tag name="NUM" val="261"/>
</p:tagLst>
</file>

<file path=ppt/tags/tag262.xml><?xml version="1.0" encoding="utf-8"?>
<p:tagLst xmlns:a="http://schemas.openxmlformats.org/drawingml/2006/main" xmlns:r="http://schemas.openxmlformats.org/officeDocument/2006/relationships" xmlns:p="http://schemas.openxmlformats.org/presentationml/2006/main">
  <p:tag name="NUM" val="262"/>
</p:tagLst>
</file>

<file path=ppt/tags/tag263.xml><?xml version="1.0" encoding="utf-8"?>
<p:tagLst xmlns:a="http://schemas.openxmlformats.org/drawingml/2006/main" xmlns:r="http://schemas.openxmlformats.org/officeDocument/2006/relationships" xmlns:p="http://schemas.openxmlformats.org/presentationml/2006/main">
  <p:tag name="NUM" val="263"/>
</p:tagLst>
</file>

<file path=ppt/tags/tag264.xml><?xml version="1.0" encoding="utf-8"?>
<p:tagLst xmlns:a="http://schemas.openxmlformats.org/drawingml/2006/main" xmlns:r="http://schemas.openxmlformats.org/officeDocument/2006/relationships" xmlns:p="http://schemas.openxmlformats.org/presentationml/2006/main">
  <p:tag name="NUM" val="264"/>
</p:tagLst>
</file>

<file path=ppt/tags/tag265.xml><?xml version="1.0" encoding="utf-8"?>
<p:tagLst xmlns:a="http://schemas.openxmlformats.org/drawingml/2006/main" xmlns:r="http://schemas.openxmlformats.org/officeDocument/2006/relationships" xmlns:p="http://schemas.openxmlformats.org/presentationml/2006/main">
  <p:tag name="NUM" val="265"/>
</p:tagLst>
</file>

<file path=ppt/tags/tag266.xml><?xml version="1.0" encoding="utf-8"?>
<p:tagLst xmlns:a="http://schemas.openxmlformats.org/drawingml/2006/main" xmlns:r="http://schemas.openxmlformats.org/officeDocument/2006/relationships" xmlns:p="http://schemas.openxmlformats.org/presentationml/2006/main">
  <p:tag name="NUM" val="266"/>
</p:tagLst>
</file>

<file path=ppt/tags/tag267.xml><?xml version="1.0" encoding="utf-8"?>
<p:tagLst xmlns:a="http://schemas.openxmlformats.org/drawingml/2006/main" xmlns:r="http://schemas.openxmlformats.org/officeDocument/2006/relationships" xmlns:p="http://schemas.openxmlformats.org/presentationml/2006/main">
  <p:tag name="NUM" val="267"/>
</p:tagLst>
</file>

<file path=ppt/tags/tag268.xml><?xml version="1.0" encoding="utf-8"?>
<p:tagLst xmlns:a="http://schemas.openxmlformats.org/drawingml/2006/main" xmlns:r="http://schemas.openxmlformats.org/officeDocument/2006/relationships" xmlns:p="http://schemas.openxmlformats.org/presentationml/2006/main">
  <p:tag name="NUM" val="268"/>
</p:tagLst>
</file>

<file path=ppt/tags/tag269.xml><?xml version="1.0" encoding="utf-8"?>
<p:tagLst xmlns:a="http://schemas.openxmlformats.org/drawingml/2006/main" xmlns:r="http://schemas.openxmlformats.org/officeDocument/2006/relationships" xmlns:p="http://schemas.openxmlformats.org/presentationml/2006/main">
  <p:tag name="NUM" val="269"/>
</p:tagLst>
</file>

<file path=ppt/tags/tag270.xml><?xml version="1.0" encoding="utf-8"?>
<p:tagLst xmlns:a="http://schemas.openxmlformats.org/drawingml/2006/main" xmlns:r="http://schemas.openxmlformats.org/officeDocument/2006/relationships" xmlns:p="http://schemas.openxmlformats.org/presentationml/2006/main">
  <p:tag name="NUM" val="270"/>
</p:tagLst>
</file>

<file path=ppt/tags/tag271.xml><?xml version="1.0" encoding="utf-8"?>
<p:tagLst xmlns:a="http://schemas.openxmlformats.org/drawingml/2006/main" xmlns:r="http://schemas.openxmlformats.org/officeDocument/2006/relationships" xmlns:p="http://schemas.openxmlformats.org/presentationml/2006/main">
  <p:tag name="NUM" val="271"/>
</p:tagLst>
</file>

<file path=ppt/tags/tag272.xml><?xml version="1.0" encoding="utf-8"?>
<p:tagLst xmlns:a="http://schemas.openxmlformats.org/drawingml/2006/main" xmlns:r="http://schemas.openxmlformats.org/officeDocument/2006/relationships" xmlns:p="http://schemas.openxmlformats.org/presentationml/2006/main">
  <p:tag name="NUM" val="272"/>
</p:tagLst>
</file>

<file path=ppt/tags/tag273.xml><?xml version="1.0" encoding="utf-8"?>
<p:tagLst xmlns:a="http://schemas.openxmlformats.org/drawingml/2006/main" xmlns:r="http://schemas.openxmlformats.org/officeDocument/2006/relationships" xmlns:p="http://schemas.openxmlformats.org/presentationml/2006/main">
  <p:tag name="NUM" val="273"/>
</p:tagLst>
</file>

<file path=ppt/tags/tag274.xml><?xml version="1.0" encoding="utf-8"?>
<p:tagLst xmlns:a="http://schemas.openxmlformats.org/drawingml/2006/main" xmlns:r="http://schemas.openxmlformats.org/officeDocument/2006/relationships" xmlns:p="http://schemas.openxmlformats.org/presentationml/2006/main">
  <p:tag name="NUM" val="274"/>
</p:tagLst>
</file>

<file path=ppt/tags/tag275.xml><?xml version="1.0" encoding="utf-8"?>
<p:tagLst xmlns:a="http://schemas.openxmlformats.org/drawingml/2006/main" xmlns:r="http://schemas.openxmlformats.org/officeDocument/2006/relationships" xmlns:p="http://schemas.openxmlformats.org/presentationml/2006/main">
  <p:tag name="NUM" val="275"/>
</p:tagLst>
</file>

<file path=ppt/tags/tag276.xml><?xml version="1.0" encoding="utf-8"?>
<p:tagLst xmlns:a="http://schemas.openxmlformats.org/drawingml/2006/main" xmlns:r="http://schemas.openxmlformats.org/officeDocument/2006/relationships" xmlns:p="http://schemas.openxmlformats.org/presentationml/2006/main">
  <p:tag name="NUM" val="276"/>
</p:tagLst>
</file>

<file path=ppt/tags/tag277.xml><?xml version="1.0" encoding="utf-8"?>
<p:tagLst xmlns:a="http://schemas.openxmlformats.org/drawingml/2006/main" xmlns:r="http://schemas.openxmlformats.org/officeDocument/2006/relationships" xmlns:p="http://schemas.openxmlformats.org/presentationml/2006/main">
  <p:tag name="NUM" val="1"/>
</p:tagLst>
</file>

<file path=ppt/tags/tag278.xml><?xml version="1.0" encoding="utf-8"?>
<p:tagLst xmlns:a="http://schemas.openxmlformats.org/drawingml/2006/main" xmlns:r="http://schemas.openxmlformats.org/officeDocument/2006/relationships" xmlns:p="http://schemas.openxmlformats.org/presentationml/2006/main">
  <p:tag name="NUM" val="2"/>
</p:tagLst>
</file>

<file path=ppt/tags/tag279.xml><?xml version="1.0" encoding="utf-8"?>
<p:tagLst xmlns:a="http://schemas.openxmlformats.org/drawingml/2006/main" xmlns:r="http://schemas.openxmlformats.org/officeDocument/2006/relationships" xmlns:p="http://schemas.openxmlformats.org/presentationml/2006/main">
  <p:tag name="NUM" val="3"/>
</p:tagLst>
</file>

<file path=ppt/tags/tag280.xml><?xml version="1.0" encoding="utf-8"?>
<p:tagLst xmlns:a="http://schemas.openxmlformats.org/drawingml/2006/main" xmlns:r="http://schemas.openxmlformats.org/officeDocument/2006/relationships" xmlns:p="http://schemas.openxmlformats.org/presentationml/2006/main">
  <p:tag name="NUM" val="4"/>
</p:tagLst>
</file>

<file path=ppt/tags/tag281.xml><?xml version="1.0" encoding="utf-8"?>
<p:tagLst xmlns:a="http://schemas.openxmlformats.org/drawingml/2006/main" xmlns:r="http://schemas.openxmlformats.org/officeDocument/2006/relationships" xmlns:p="http://schemas.openxmlformats.org/presentationml/2006/main">
  <p:tag name="NUM" val="5"/>
</p:tagLst>
</file>

<file path=ppt/tags/tag282.xml><?xml version="1.0" encoding="utf-8"?>
<p:tagLst xmlns:a="http://schemas.openxmlformats.org/drawingml/2006/main" xmlns:r="http://schemas.openxmlformats.org/officeDocument/2006/relationships" xmlns:p="http://schemas.openxmlformats.org/presentationml/2006/main">
  <p:tag name="NUM" val="6"/>
</p:tagLst>
</file>

<file path=ppt/tags/tag283.xml><?xml version="1.0" encoding="utf-8"?>
<p:tagLst xmlns:a="http://schemas.openxmlformats.org/drawingml/2006/main" xmlns:r="http://schemas.openxmlformats.org/officeDocument/2006/relationships" xmlns:p="http://schemas.openxmlformats.org/presentationml/2006/main">
  <p:tag name="NUM" val="7"/>
</p:tagLst>
</file>

<file path=ppt/tags/tag284.xml><?xml version="1.0" encoding="utf-8"?>
<p:tagLst xmlns:a="http://schemas.openxmlformats.org/drawingml/2006/main" xmlns:r="http://schemas.openxmlformats.org/officeDocument/2006/relationships" xmlns:p="http://schemas.openxmlformats.org/presentationml/2006/main">
  <p:tag name="NUM" val="8"/>
</p:tagLst>
</file>

<file path=ppt/tags/tag285.xml><?xml version="1.0" encoding="utf-8"?>
<p:tagLst xmlns:a="http://schemas.openxmlformats.org/drawingml/2006/main" xmlns:r="http://schemas.openxmlformats.org/officeDocument/2006/relationships" xmlns:p="http://schemas.openxmlformats.org/presentationml/2006/main">
  <p:tag name="NUM" val="9"/>
</p:tagLst>
</file>

<file path=ppt/tags/tag286.xml><?xml version="1.0" encoding="utf-8"?>
<p:tagLst xmlns:a="http://schemas.openxmlformats.org/drawingml/2006/main" xmlns:r="http://schemas.openxmlformats.org/officeDocument/2006/relationships" xmlns:p="http://schemas.openxmlformats.org/presentationml/2006/main">
  <p:tag name="NUM" val="10"/>
</p:tagLst>
</file>

<file path=ppt/tags/tag287.xml><?xml version="1.0" encoding="utf-8"?>
<p:tagLst xmlns:a="http://schemas.openxmlformats.org/drawingml/2006/main" xmlns:r="http://schemas.openxmlformats.org/officeDocument/2006/relationships" xmlns:p="http://schemas.openxmlformats.org/presentationml/2006/main">
  <p:tag name="NUM" val="11"/>
</p:tagLst>
</file>

<file path=ppt/tags/tag288.xml><?xml version="1.0" encoding="utf-8"?>
<p:tagLst xmlns:a="http://schemas.openxmlformats.org/drawingml/2006/main" xmlns:r="http://schemas.openxmlformats.org/officeDocument/2006/relationships" xmlns:p="http://schemas.openxmlformats.org/presentationml/2006/main">
  <p:tag name="NUM" val="12"/>
</p:tagLst>
</file>

<file path=ppt/tags/tag289.xml><?xml version="1.0" encoding="utf-8"?>
<p:tagLst xmlns:a="http://schemas.openxmlformats.org/drawingml/2006/main" xmlns:r="http://schemas.openxmlformats.org/officeDocument/2006/relationships" xmlns:p="http://schemas.openxmlformats.org/presentationml/2006/main">
  <p:tag name="NUM" val="13"/>
</p:tagLst>
</file>

<file path=ppt/tags/tag290.xml><?xml version="1.0" encoding="utf-8"?>
<p:tagLst xmlns:a="http://schemas.openxmlformats.org/drawingml/2006/main" xmlns:r="http://schemas.openxmlformats.org/officeDocument/2006/relationships" xmlns:p="http://schemas.openxmlformats.org/presentationml/2006/main">
  <p:tag name="NUM" val="14"/>
</p:tagLst>
</file>

<file path=ppt/tags/tag291.xml><?xml version="1.0" encoding="utf-8"?>
<p:tagLst xmlns:a="http://schemas.openxmlformats.org/drawingml/2006/main" xmlns:r="http://schemas.openxmlformats.org/officeDocument/2006/relationships" xmlns:p="http://schemas.openxmlformats.org/presentationml/2006/main">
  <p:tag name="NUM" val="15"/>
</p:tagLst>
</file>

<file path=ppt/tags/tag292.xml><?xml version="1.0" encoding="utf-8"?>
<p:tagLst xmlns:a="http://schemas.openxmlformats.org/drawingml/2006/main" xmlns:r="http://schemas.openxmlformats.org/officeDocument/2006/relationships" xmlns:p="http://schemas.openxmlformats.org/presentationml/2006/main">
  <p:tag name="NUM" val="16"/>
</p:tagLst>
</file>

<file path=ppt/tags/tag293.xml><?xml version="1.0" encoding="utf-8"?>
<p:tagLst xmlns:a="http://schemas.openxmlformats.org/drawingml/2006/main" xmlns:r="http://schemas.openxmlformats.org/officeDocument/2006/relationships" xmlns:p="http://schemas.openxmlformats.org/presentationml/2006/main">
  <p:tag name="NUM" val="17"/>
</p:tagLst>
</file>

<file path=ppt/tags/tag294.xml><?xml version="1.0" encoding="utf-8"?>
<p:tagLst xmlns:a="http://schemas.openxmlformats.org/drawingml/2006/main" xmlns:r="http://schemas.openxmlformats.org/officeDocument/2006/relationships" xmlns:p="http://schemas.openxmlformats.org/presentationml/2006/main">
  <p:tag name="NUM" val="18"/>
</p:tagLst>
</file>

<file path=ppt/tags/tag295.xml><?xml version="1.0" encoding="utf-8"?>
<p:tagLst xmlns:a="http://schemas.openxmlformats.org/drawingml/2006/main" xmlns:r="http://schemas.openxmlformats.org/officeDocument/2006/relationships" xmlns:p="http://schemas.openxmlformats.org/presentationml/2006/main">
  <p:tag name="NUM" val="19"/>
</p:tagLst>
</file>

<file path=ppt/tags/tag296.xml><?xml version="1.0" encoding="utf-8"?>
<p:tagLst xmlns:a="http://schemas.openxmlformats.org/drawingml/2006/main" xmlns:r="http://schemas.openxmlformats.org/officeDocument/2006/relationships" xmlns:p="http://schemas.openxmlformats.org/presentationml/2006/main">
  <p:tag name="NUM" val="20"/>
</p:tagLst>
</file>

<file path=ppt/tags/tag297.xml><?xml version="1.0" encoding="utf-8"?>
<p:tagLst xmlns:a="http://schemas.openxmlformats.org/drawingml/2006/main" xmlns:r="http://schemas.openxmlformats.org/officeDocument/2006/relationships" xmlns:p="http://schemas.openxmlformats.org/presentationml/2006/main">
  <p:tag name="NUM" val="21"/>
</p:tagLst>
</file>

<file path=ppt/tags/tag298.xml><?xml version="1.0" encoding="utf-8"?>
<p:tagLst xmlns:a="http://schemas.openxmlformats.org/drawingml/2006/main" xmlns:r="http://schemas.openxmlformats.org/officeDocument/2006/relationships" xmlns:p="http://schemas.openxmlformats.org/presentationml/2006/main">
  <p:tag name="NUM" val="22"/>
</p:tagLst>
</file>

<file path=ppt/tags/tag299.xml><?xml version="1.0" encoding="utf-8"?>
<p:tagLst xmlns:a="http://schemas.openxmlformats.org/drawingml/2006/main" xmlns:r="http://schemas.openxmlformats.org/officeDocument/2006/relationships" xmlns:p="http://schemas.openxmlformats.org/presentationml/2006/main">
  <p:tag name="NUM" val="23"/>
</p:tagLst>
</file>

<file path=ppt/tags/tag300.xml><?xml version="1.0" encoding="utf-8"?>
<p:tagLst xmlns:a="http://schemas.openxmlformats.org/drawingml/2006/main" xmlns:r="http://schemas.openxmlformats.org/officeDocument/2006/relationships" xmlns:p="http://schemas.openxmlformats.org/presentationml/2006/main">
  <p:tag name="NUM" val="24"/>
</p:tagLst>
</file>

<file path=ppt/tags/tag301.xml><?xml version="1.0" encoding="utf-8"?>
<p:tagLst xmlns:a="http://schemas.openxmlformats.org/drawingml/2006/main" xmlns:r="http://schemas.openxmlformats.org/officeDocument/2006/relationships" xmlns:p="http://schemas.openxmlformats.org/presentationml/2006/main">
  <p:tag name="NUM" val="25"/>
</p:tagLst>
</file>

<file path=ppt/tags/tag302.xml><?xml version="1.0" encoding="utf-8"?>
<p:tagLst xmlns:a="http://schemas.openxmlformats.org/drawingml/2006/main" xmlns:r="http://schemas.openxmlformats.org/officeDocument/2006/relationships" xmlns:p="http://schemas.openxmlformats.org/presentationml/2006/main">
  <p:tag name="NUM" val="26"/>
</p:tagLst>
</file>

<file path=ppt/tags/tag303.xml><?xml version="1.0" encoding="utf-8"?>
<p:tagLst xmlns:a="http://schemas.openxmlformats.org/drawingml/2006/main" xmlns:r="http://schemas.openxmlformats.org/officeDocument/2006/relationships" xmlns:p="http://schemas.openxmlformats.org/presentationml/2006/main">
  <p:tag name="NUM" val="27"/>
</p:tagLst>
</file>

<file path=ppt/tags/tag304.xml><?xml version="1.0" encoding="utf-8"?>
<p:tagLst xmlns:a="http://schemas.openxmlformats.org/drawingml/2006/main" xmlns:r="http://schemas.openxmlformats.org/officeDocument/2006/relationships" xmlns:p="http://schemas.openxmlformats.org/presentationml/2006/main">
  <p:tag name="NUM" val="28"/>
</p:tagLst>
</file>

<file path=ppt/tags/tag305.xml><?xml version="1.0" encoding="utf-8"?>
<p:tagLst xmlns:a="http://schemas.openxmlformats.org/drawingml/2006/main" xmlns:r="http://schemas.openxmlformats.org/officeDocument/2006/relationships" xmlns:p="http://schemas.openxmlformats.org/presentationml/2006/main">
  <p:tag name="NUM" val="29"/>
</p:tagLst>
</file>

<file path=ppt/tags/tag306.xml><?xml version="1.0" encoding="utf-8"?>
<p:tagLst xmlns:a="http://schemas.openxmlformats.org/drawingml/2006/main" xmlns:r="http://schemas.openxmlformats.org/officeDocument/2006/relationships" xmlns:p="http://schemas.openxmlformats.org/presentationml/2006/main">
  <p:tag name="NUM" val="30"/>
</p:tagLst>
</file>

<file path=ppt/tags/tag307.xml><?xml version="1.0" encoding="utf-8"?>
<p:tagLst xmlns:a="http://schemas.openxmlformats.org/drawingml/2006/main" xmlns:r="http://schemas.openxmlformats.org/officeDocument/2006/relationships" xmlns:p="http://schemas.openxmlformats.org/presentationml/2006/main">
  <p:tag name="NUM" val="31"/>
</p:tagLst>
</file>

<file path=ppt/tags/tag308.xml><?xml version="1.0" encoding="utf-8"?>
<p:tagLst xmlns:a="http://schemas.openxmlformats.org/drawingml/2006/main" xmlns:r="http://schemas.openxmlformats.org/officeDocument/2006/relationships" xmlns:p="http://schemas.openxmlformats.org/presentationml/2006/main">
  <p:tag name="NUM" val="32"/>
</p:tagLst>
</file>

<file path=ppt/tags/tag309.xml><?xml version="1.0" encoding="utf-8"?>
<p:tagLst xmlns:a="http://schemas.openxmlformats.org/drawingml/2006/main" xmlns:r="http://schemas.openxmlformats.org/officeDocument/2006/relationships" xmlns:p="http://schemas.openxmlformats.org/presentationml/2006/main">
  <p:tag name="NUM" val="33"/>
</p:tagLst>
</file>

<file path=ppt/tags/tag310.xml><?xml version="1.0" encoding="utf-8"?>
<p:tagLst xmlns:a="http://schemas.openxmlformats.org/drawingml/2006/main" xmlns:r="http://schemas.openxmlformats.org/officeDocument/2006/relationships" xmlns:p="http://schemas.openxmlformats.org/presentationml/2006/main">
  <p:tag name="NUM" val="34"/>
</p:tagLst>
</file>

<file path=ppt/tags/tag311.xml><?xml version="1.0" encoding="utf-8"?>
<p:tagLst xmlns:a="http://schemas.openxmlformats.org/drawingml/2006/main" xmlns:r="http://schemas.openxmlformats.org/officeDocument/2006/relationships" xmlns:p="http://schemas.openxmlformats.org/presentationml/2006/main">
  <p:tag name="NUM" val="35"/>
</p:tagLst>
</file>

<file path=ppt/tags/tag312.xml><?xml version="1.0" encoding="utf-8"?>
<p:tagLst xmlns:a="http://schemas.openxmlformats.org/drawingml/2006/main" xmlns:r="http://schemas.openxmlformats.org/officeDocument/2006/relationships" xmlns:p="http://schemas.openxmlformats.org/presentationml/2006/main">
  <p:tag name="NUM" val="36"/>
</p:tagLst>
</file>

<file path=ppt/tags/tag313.xml><?xml version="1.0" encoding="utf-8"?>
<p:tagLst xmlns:a="http://schemas.openxmlformats.org/drawingml/2006/main" xmlns:r="http://schemas.openxmlformats.org/officeDocument/2006/relationships" xmlns:p="http://schemas.openxmlformats.org/presentationml/2006/main">
  <p:tag name="NUM" val="37"/>
</p:tagLst>
</file>

<file path=ppt/tags/tag314.xml><?xml version="1.0" encoding="utf-8"?>
<p:tagLst xmlns:a="http://schemas.openxmlformats.org/drawingml/2006/main" xmlns:r="http://schemas.openxmlformats.org/officeDocument/2006/relationships" xmlns:p="http://schemas.openxmlformats.org/presentationml/2006/main">
  <p:tag name="NUM" val="38"/>
</p:tagLst>
</file>

<file path=ppt/tags/tag315.xml><?xml version="1.0" encoding="utf-8"?>
<p:tagLst xmlns:a="http://schemas.openxmlformats.org/drawingml/2006/main" xmlns:r="http://schemas.openxmlformats.org/officeDocument/2006/relationships" xmlns:p="http://schemas.openxmlformats.org/presentationml/2006/main">
  <p:tag name="NUM" val="39"/>
</p:tagLst>
</file>

<file path=ppt/tags/tag316.xml><?xml version="1.0" encoding="utf-8"?>
<p:tagLst xmlns:a="http://schemas.openxmlformats.org/drawingml/2006/main" xmlns:r="http://schemas.openxmlformats.org/officeDocument/2006/relationships" xmlns:p="http://schemas.openxmlformats.org/presentationml/2006/main">
  <p:tag name="NUM" val="40"/>
</p:tagLst>
</file>

<file path=ppt/tags/tag317.xml><?xml version="1.0" encoding="utf-8"?>
<p:tagLst xmlns:a="http://schemas.openxmlformats.org/drawingml/2006/main" xmlns:r="http://schemas.openxmlformats.org/officeDocument/2006/relationships" xmlns:p="http://schemas.openxmlformats.org/presentationml/2006/main">
  <p:tag name="NUM" val="41"/>
</p:tagLst>
</file>

<file path=ppt/tags/tag318.xml><?xml version="1.0" encoding="utf-8"?>
<p:tagLst xmlns:a="http://schemas.openxmlformats.org/drawingml/2006/main" xmlns:r="http://schemas.openxmlformats.org/officeDocument/2006/relationships" xmlns:p="http://schemas.openxmlformats.org/presentationml/2006/main">
  <p:tag name="NUM" val="42"/>
</p:tagLst>
</file>

<file path=ppt/tags/tag319.xml><?xml version="1.0" encoding="utf-8"?>
<p:tagLst xmlns:a="http://schemas.openxmlformats.org/drawingml/2006/main" xmlns:r="http://schemas.openxmlformats.org/officeDocument/2006/relationships" xmlns:p="http://schemas.openxmlformats.org/presentationml/2006/main">
  <p:tag name="NUM" val="43"/>
</p:tagLst>
</file>

<file path=ppt/tags/tag320.xml><?xml version="1.0" encoding="utf-8"?>
<p:tagLst xmlns:a="http://schemas.openxmlformats.org/drawingml/2006/main" xmlns:r="http://schemas.openxmlformats.org/officeDocument/2006/relationships" xmlns:p="http://schemas.openxmlformats.org/presentationml/2006/main">
  <p:tag name="NUM" val="44"/>
</p:tagLst>
</file>

<file path=ppt/tags/tag321.xml><?xml version="1.0" encoding="utf-8"?>
<p:tagLst xmlns:a="http://schemas.openxmlformats.org/drawingml/2006/main" xmlns:r="http://schemas.openxmlformats.org/officeDocument/2006/relationships" xmlns:p="http://schemas.openxmlformats.org/presentationml/2006/main">
  <p:tag name="NUM" val="45"/>
</p:tagLst>
</file>

<file path=ppt/tags/tag322.xml><?xml version="1.0" encoding="utf-8"?>
<p:tagLst xmlns:a="http://schemas.openxmlformats.org/drawingml/2006/main" xmlns:r="http://schemas.openxmlformats.org/officeDocument/2006/relationships" xmlns:p="http://schemas.openxmlformats.org/presentationml/2006/main">
  <p:tag name="NUM" val="46"/>
</p:tagLst>
</file>

<file path=ppt/tags/tag323.xml><?xml version="1.0" encoding="utf-8"?>
<p:tagLst xmlns:a="http://schemas.openxmlformats.org/drawingml/2006/main" xmlns:r="http://schemas.openxmlformats.org/officeDocument/2006/relationships" xmlns:p="http://schemas.openxmlformats.org/presentationml/2006/main">
  <p:tag name="NUM" val="47"/>
</p:tagLst>
</file>

<file path=ppt/tags/tag324.xml><?xml version="1.0" encoding="utf-8"?>
<p:tagLst xmlns:a="http://schemas.openxmlformats.org/drawingml/2006/main" xmlns:r="http://schemas.openxmlformats.org/officeDocument/2006/relationships" xmlns:p="http://schemas.openxmlformats.org/presentationml/2006/main">
  <p:tag name="NUM" val="48"/>
</p:tagLst>
</file>

<file path=ppt/tags/tag325.xml><?xml version="1.0" encoding="utf-8"?>
<p:tagLst xmlns:a="http://schemas.openxmlformats.org/drawingml/2006/main" xmlns:r="http://schemas.openxmlformats.org/officeDocument/2006/relationships" xmlns:p="http://schemas.openxmlformats.org/presentationml/2006/main">
  <p:tag name="NUM" val="49"/>
</p:tagLst>
</file>

<file path=ppt/tags/tag326.xml><?xml version="1.0" encoding="utf-8"?>
<p:tagLst xmlns:a="http://schemas.openxmlformats.org/drawingml/2006/main" xmlns:r="http://schemas.openxmlformats.org/officeDocument/2006/relationships" xmlns:p="http://schemas.openxmlformats.org/presentationml/2006/main">
  <p:tag name="NUM" val="50"/>
</p:tagLst>
</file>

<file path=ppt/tags/tag327.xml><?xml version="1.0" encoding="utf-8"?>
<p:tagLst xmlns:a="http://schemas.openxmlformats.org/drawingml/2006/main" xmlns:r="http://schemas.openxmlformats.org/officeDocument/2006/relationships" xmlns:p="http://schemas.openxmlformats.org/presentationml/2006/main">
  <p:tag name="NUM" val="51"/>
</p:tagLst>
</file>

<file path=ppt/tags/tag328.xml><?xml version="1.0" encoding="utf-8"?>
<p:tagLst xmlns:a="http://schemas.openxmlformats.org/drawingml/2006/main" xmlns:r="http://schemas.openxmlformats.org/officeDocument/2006/relationships" xmlns:p="http://schemas.openxmlformats.org/presentationml/2006/main">
  <p:tag name="NUM" val="52"/>
</p:tagLst>
</file>

<file path=ppt/tags/tag329.xml><?xml version="1.0" encoding="utf-8"?>
<p:tagLst xmlns:a="http://schemas.openxmlformats.org/drawingml/2006/main" xmlns:r="http://schemas.openxmlformats.org/officeDocument/2006/relationships" xmlns:p="http://schemas.openxmlformats.org/presentationml/2006/main">
  <p:tag name="NUM" val="53"/>
</p:tagLst>
</file>

<file path=ppt/tags/tag330.xml><?xml version="1.0" encoding="utf-8"?>
<p:tagLst xmlns:a="http://schemas.openxmlformats.org/drawingml/2006/main" xmlns:r="http://schemas.openxmlformats.org/officeDocument/2006/relationships" xmlns:p="http://schemas.openxmlformats.org/presentationml/2006/main">
  <p:tag name="NUM" val="54"/>
</p:tagLst>
</file>

<file path=ppt/tags/tag331.xml><?xml version="1.0" encoding="utf-8"?>
<p:tagLst xmlns:a="http://schemas.openxmlformats.org/drawingml/2006/main" xmlns:r="http://schemas.openxmlformats.org/officeDocument/2006/relationships" xmlns:p="http://schemas.openxmlformats.org/presentationml/2006/main">
  <p:tag name="NUM" val="55"/>
</p:tagLst>
</file>

<file path=ppt/tags/tag332.xml><?xml version="1.0" encoding="utf-8"?>
<p:tagLst xmlns:a="http://schemas.openxmlformats.org/drawingml/2006/main" xmlns:r="http://schemas.openxmlformats.org/officeDocument/2006/relationships" xmlns:p="http://schemas.openxmlformats.org/presentationml/2006/main">
  <p:tag name="NUM" val="56"/>
</p:tagLst>
</file>

<file path=ppt/tags/tag333.xml><?xml version="1.0" encoding="utf-8"?>
<p:tagLst xmlns:a="http://schemas.openxmlformats.org/drawingml/2006/main" xmlns:r="http://schemas.openxmlformats.org/officeDocument/2006/relationships" xmlns:p="http://schemas.openxmlformats.org/presentationml/2006/main">
  <p:tag name="NUM" val="57"/>
</p:tagLst>
</file>

<file path=ppt/tags/tag334.xml><?xml version="1.0" encoding="utf-8"?>
<p:tagLst xmlns:a="http://schemas.openxmlformats.org/drawingml/2006/main" xmlns:r="http://schemas.openxmlformats.org/officeDocument/2006/relationships" xmlns:p="http://schemas.openxmlformats.org/presentationml/2006/main">
  <p:tag name="NUM" val="58"/>
</p:tagLst>
</file>

<file path=ppt/tags/tag335.xml><?xml version="1.0" encoding="utf-8"?>
<p:tagLst xmlns:a="http://schemas.openxmlformats.org/drawingml/2006/main" xmlns:r="http://schemas.openxmlformats.org/officeDocument/2006/relationships" xmlns:p="http://schemas.openxmlformats.org/presentationml/2006/main">
  <p:tag name="NUM" val="59"/>
</p:tagLst>
</file>

<file path=ppt/tags/tag336.xml><?xml version="1.0" encoding="utf-8"?>
<p:tagLst xmlns:a="http://schemas.openxmlformats.org/drawingml/2006/main" xmlns:r="http://schemas.openxmlformats.org/officeDocument/2006/relationships" xmlns:p="http://schemas.openxmlformats.org/presentationml/2006/main">
  <p:tag name="NUM" val="60"/>
</p:tagLst>
</file>

<file path=ppt/tags/tag337.xml><?xml version="1.0" encoding="utf-8"?>
<p:tagLst xmlns:a="http://schemas.openxmlformats.org/drawingml/2006/main" xmlns:r="http://schemas.openxmlformats.org/officeDocument/2006/relationships" xmlns:p="http://schemas.openxmlformats.org/presentationml/2006/main">
  <p:tag name="NUM" val="61"/>
</p:tagLst>
</file>

<file path=ppt/tags/tag338.xml><?xml version="1.0" encoding="utf-8"?>
<p:tagLst xmlns:a="http://schemas.openxmlformats.org/drawingml/2006/main" xmlns:r="http://schemas.openxmlformats.org/officeDocument/2006/relationships" xmlns:p="http://schemas.openxmlformats.org/presentationml/2006/main">
  <p:tag name="NUM" val="62"/>
</p:tagLst>
</file>

<file path=ppt/tags/tag339.xml><?xml version="1.0" encoding="utf-8"?>
<p:tagLst xmlns:a="http://schemas.openxmlformats.org/drawingml/2006/main" xmlns:r="http://schemas.openxmlformats.org/officeDocument/2006/relationships" xmlns:p="http://schemas.openxmlformats.org/presentationml/2006/main">
  <p:tag name="NUM" val="63"/>
</p:tagLst>
</file>

<file path=ppt/tags/tag340.xml><?xml version="1.0" encoding="utf-8"?>
<p:tagLst xmlns:a="http://schemas.openxmlformats.org/drawingml/2006/main" xmlns:r="http://schemas.openxmlformats.org/officeDocument/2006/relationships" xmlns:p="http://schemas.openxmlformats.org/presentationml/2006/main">
  <p:tag name="NUM" val="64"/>
</p:tagLst>
</file>

<file path=ppt/tags/tag341.xml><?xml version="1.0" encoding="utf-8"?>
<p:tagLst xmlns:a="http://schemas.openxmlformats.org/drawingml/2006/main" xmlns:r="http://schemas.openxmlformats.org/officeDocument/2006/relationships" xmlns:p="http://schemas.openxmlformats.org/presentationml/2006/main">
  <p:tag name="NUM" val="65"/>
</p:tagLst>
</file>

<file path=ppt/tags/tag342.xml><?xml version="1.0" encoding="utf-8"?>
<p:tagLst xmlns:a="http://schemas.openxmlformats.org/drawingml/2006/main" xmlns:r="http://schemas.openxmlformats.org/officeDocument/2006/relationships" xmlns:p="http://schemas.openxmlformats.org/presentationml/2006/main">
  <p:tag name="NUM" val="66"/>
</p:tagLst>
</file>

<file path=ppt/tags/tag343.xml><?xml version="1.0" encoding="utf-8"?>
<p:tagLst xmlns:a="http://schemas.openxmlformats.org/drawingml/2006/main" xmlns:r="http://schemas.openxmlformats.org/officeDocument/2006/relationships" xmlns:p="http://schemas.openxmlformats.org/presentationml/2006/main">
  <p:tag name="NUM" val="67"/>
</p:tagLst>
</file>

<file path=ppt/tags/tag344.xml><?xml version="1.0" encoding="utf-8"?>
<p:tagLst xmlns:a="http://schemas.openxmlformats.org/drawingml/2006/main" xmlns:r="http://schemas.openxmlformats.org/officeDocument/2006/relationships" xmlns:p="http://schemas.openxmlformats.org/presentationml/2006/main">
  <p:tag name="NUM" val="68"/>
</p:tagLst>
</file>

<file path=ppt/tags/tag345.xml><?xml version="1.0" encoding="utf-8"?>
<p:tagLst xmlns:a="http://schemas.openxmlformats.org/drawingml/2006/main" xmlns:r="http://schemas.openxmlformats.org/officeDocument/2006/relationships" xmlns:p="http://schemas.openxmlformats.org/presentationml/2006/main">
  <p:tag name="NUM" val="69"/>
</p:tagLst>
</file>

<file path=ppt/tags/tag346.xml><?xml version="1.0" encoding="utf-8"?>
<p:tagLst xmlns:a="http://schemas.openxmlformats.org/drawingml/2006/main" xmlns:r="http://schemas.openxmlformats.org/officeDocument/2006/relationships" xmlns:p="http://schemas.openxmlformats.org/presentationml/2006/main">
  <p:tag name="NUM" val="70"/>
</p:tagLst>
</file>

<file path=ppt/tags/tag347.xml><?xml version="1.0" encoding="utf-8"?>
<p:tagLst xmlns:a="http://schemas.openxmlformats.org/drawingml/2006/main" xmlns:r="http://schemas.openxmlformats.org/officeDocument/2006/relationships" xmlns:p="http://schemas.openxmlformats.org/presentationml/2006/main">
  <p:tag name="NUM" val="71"/>
</p:tagLst>
</file>

<file path=ppt/tags/tag348.xml><?xml version="1.0" encoding="utf-8"?>
<p:tagLst xmlns:a="http://schemas.openxmlformats.org/drawingml/2006/main" xmlns:r="http://schemas.openxmlformats.org/officeDocument/2006/relationships" xmlns:p="http://schemas.openxmlformats.org/presentationml/2006/main">
  <p:tag name="NUM" val="72"/>
</p:tagLst>
</file>

<file path=ppt/tags/tag349.xml><?xml version="1.0" encoding="utf-8"?>
<p:tagLst xmlns:a="http://schemas.openxmlformats.org/drawingml/2006/main" xmlns:r="http://schemas.openxmlformats.org/officeDocument/2006/relationships" xmlns:p="http://schemas.openxmlformats.org/presentationml/2006/main">
  <p:tag name="NUM" val="73"/>
</p:tagLst>
</file>

<file path=ppt/tags/tag350.xml><?xml version="1.0" encoding="utf-8"?>
<p:tagLst xmlns:a="http://schemas.openxmlformats.org/drawingml/2006/main" xmlns:r="http://schemas.openxmlformats.org/officeDocument/2006/relationships" xmlns:p="http://schemas.openxmlformats.org/presentationml/2006/main">
  <p:tag name="NUM" val="74"/>
</p:tagLst>
</file>

<file path=ppt/tags/tag351.xml><?xml version="1.0" encoding="utf-8"?>
<p:tagLst xmlns:a="http://schemas.openxmlformats.org/drawingml/2006/main" xmlns:r="http://schemas.openxmlformats.org/officeDocument/2006/relationships" xmlns:p="http://schemas.openxmlformats.org/presentationml/2006/main">
  <p:tag name="NUM" val="75"/>
</p:tagLst>
</file>

<file path=ppt/tags/tag352.xml><?xml version="1.0" encoding="utf-8"?>
<p:tagLst xmlns:a="http://schemas.openxmlformats.org/drawingml/2006/main" xmlns:r="http://schemas.openxmlformats.org/officeDocument/2006/relationships" xmlns:p="http://schemas.openxmlformats.org/presentationml/2006/main">
  <p:tag name="NUM" val="76"/>
</p:tagLst>
</file>

<file path=ppt/tags/tag353.xml><?xml version="1.0" encoding="utf-8"?>
<p:tagLst xmlns:a="http://schemas.openxmlformats.org/drawingml/2006/main" xmlns:r="http://schemas.openxmlformats.org/officeDocument/2006/relationships" xmlns:p="http://schemas.openxmlformats.org/presentationml/2006/main">
  <p:tag name="NUM" val="77"/>
</p:tagLst>
</file>

<file path=ppt/tags/tag354.xml><?xml version="1.0" encoding="utf-8"?>
<p:tagLst xmlns:a="http://schemas.openxmlformats.org/drawingml/2006/main" xmlns:r="http://schemas.openxmlformats.org/officeDocument/2006/relationships" xmlns:p="http://schemas.openxmlformats.org/presentationml/2006/main">
  <p:tag name="NUM" val="78"/>
</p:tagLst>
</file>

<file path=ppt/tags/tag355.xml><?xml version="1.0" encoding="utf-8"?>
<p:tagLst xmlns:a="http://schemas.openxmlformats.org/drawingml/2006/main" xmlns:r="http://schemas.openxmlformats.org/officeDocument/2006/relationships" xmlns:p="http://schemas.openxmlformats.org/presentationml/2006/main">
  <p:tag name="NUM" val="79"/>
</p:tagLst>
</file>

<file path=ppt/tags/tag356.xml><?xml version="1.0" encoding="utf-8"?>
<p:tagLst xmlns:a="http://schemas.openxmlformats.org/drawingml/2006/main" xmlns:r="http://schemas.openxmlformats.org/officeDocument/2006/relationships" xmlns:p="http://schemas.openxmlformats.org/presentationml/2006/main">
  <p:tag name="NUM" val="80"/>
</p:tagLst>
</file>

<file path=ppt/tags/tag357.xml><?xml version="1.0" encoding="utf-8"?>
<p:tagLst xmlns:a="http://schemas.openxmlformats.org/drawingml/2006/main" xmlns:r="http://schemas.openxmlformats.org/officeDocument/2006/relationships" xmlns:p="http://schemas.openxmlformats.org/presentationml/2006/main">
  <p:tag name="NUM" val="81"/>
</p:tagLst>
</file>

<file path=ppt/tags/tag358.xml><?xml version="1.0" encoding="utf-8"?>
<p:tagLst xmlns:a="http://schemas.openxmlformats.org/drawingml/2006/main" xmlns:r="http://schemas.openxmlformats.org/officeDocument/2006/relationships" xmlns:p="http://schemas.openxmlformats.org/presentationml/2006/main">
  <p:tag name="NUM" val="82"/>
</p:tagLst>
</file>

<file path=ppt/tags/tag359.xml><?xml version="1.0" encoding="utf-8"?>
<p:tagLst xmlns:a="http://schemas.openxmlformats.org/drawingml/2006/main" xmlns:r="http://schemas.openxmlformats.org/officeDocument/2006/relationships" xmlns:p="http://schemas.openxmlformats.org/presentationml/2006/main">
  <p:tag name="NUM" val="83"/>
</p:tagLst>
</file>

<file path=ppt/tags/tag360.xml><?xml version="1.0" encoding="utf-8"?>
<p:tagLst xmlns:a="http://schemas.openxmlformats.org/drawingml/2006/main" xmlns:r="http://schemas.openxmlformats.org/officeDocument/2006/relationships" xmlns:p="http://schemas.openxmlformats.org/presentationml/2006/main">
  <p:tag name="NUM" val="84"/>
</p:tagLst>
</file>

<file path=ppt/tags/tag361.xml><?xml version="1.0" encoding="utf-8"?>
<p:tagLst xmlns:a="http://schemas.openxmlformats.org/drawingml/2006/main" xmlns:r="http://schemas.openxmlformats.org/officeDocument/2006/relationships" xmlns:p="http://schemas.openxmlformats.org/presentationml/2006/main">
  <p:tag name="NUM" val="85"/>
</p:tagLst>
</file>

<file path=ppt/tags/tag362.xml><?xml version="1.0" encoding="utf-8"?>
<p:tagLst xmlns:a="http://schemas.openxmlformats.org/drawingml/2006/main" xmlns:r="http://schemas.openxmlformats.org/officeDocument/2006/relationships" xmlns:p="http://schemas.openxmlformats.org/presentationml/2006/main">
  <p:tag name="NUM" val="86"/>
</p:tagLst>
</file>

<file path=ppt/tags/tag363.xml><?xml version="1.0" encoding="utf-8"?>
<p:tagLst xmlns:a="http://schemas.openxmlformats.org/drawingml/2006/main" xmlns:r="http://schemas.openxmlformats.org/officeDocument/2006/relationships" xmlns:p="http://schemas.openxmlformats.org/presentationml/2006/main">
  <p:tag name="NUM" val="87"/>
</p:tagLst>
</file>

<file path=ppt/tags/tag364.xml><?xml version="1.0" encoding="utf-8"?>
<p:tagLst xmlns:a="http://schemas.openxmlformats.org/drawingml/2006/main" xmlns:r="http://schemas.openxmlformats.org/officeDocument/2006/relationships" xmlns:p="http://schemas.openxmlformats.org/presentationml/2006/main">
  <p:tag name="NUM" val="88"/>
</p:tagLst>
</file>

<file path=ppt/tags/tag365.xml><?xml version="1.0" encoding="utf-8"?>
<p:tagLst xmlns:a="http://schemas.openxmlformats.org/drawingml/2006/main" xmlns:r="http://schemas.openxmlformats.org/officeDocument/2006/relationships" xmlns:p="http://schemas.openxmlformats.org/presentationml/2006/main">
  <p:tag name="NUM" val="89"/>
</p:tagLst>
</file>

<file path=ppt/tags/tag366.xml><?xml version="1.0" encoding="utf-8"?>
<p:tagLst xmlns:a="http://schemas.openxmlformats.org/drawingml/2006/main" xmlns:r="http://schemas.openxmlformats.org/officeDocument/2006/relationships" xmlns:p="http://schemas.openxmlformats.org/presentationml/2006/main">
  <p:tag name="NUM" val="90"/>
</p:tagLst>
</file>

<file path=ppt/tags/tag367.xml><?xml version="1.0" encoding="utf-8"?>
<p:tagLst xmlns:a="http://schemas.openxmlformats.org/drawingml/2006/main" xmlns:r="http://schemas.openxmlformats.org/officeDocument/2006/relationships" xmlns:p="http://schemas.openxmlformats.org/presentationml/2006/main">
  <p:tag name="NUM" val="91"/>
</p:tagLst>
</file>

<file path=ppt/tags/tag368.xml><?xml version="1.0" encoding="utf-8"?>
<p:tagLst xmlns:a="http://schemas.openxmlformats.org/drawingml/2006/main" xmlns:r="http://schemas.openxmlformats.org/officeDocument/2006/relationships" xmlns:p="http://schemas.openxmlformats.org/presentationml/2006/main">
  <p:tag name="NUM" val="92"/>
</p:tagLst>
</file>

<file path=ppt/tags/tag369.xml><?xml version="1.0" encoding="utf-8"?>
<p:tagLst xmlns:a="http://schemas.openxmlformats.org/drawingml/2006/main" xmlns:r="http://schemas.openxmlformats.org/officeDocument/2006/relationships" xmlns:p="http://schemas.openxmlformats.org/presentationml/2006/main">
  <p:tag name="NUM" val="93"/>
</p:tagLst>
</file>

<file path=ppt/tags/tag370.xml><?xml version="1.0" encoding="utf-8"?>
<p:tagLst xmlns:a="http://schemas.openxmlformats.org/drawingml/2006/main" xmlns:r="http://schemas.openxmlformats.org/officeDocument/2006/relationships" xmlns:p="http://schemas.openxmlformats.org/presentationml/2006/main">
  <p:tag name="NUM" val="94"/>
</p:tagLst>
</file>

<file path=ppt/tags/tag371.xml><?xml version="1.0" encoding="utf-8"?>
<p:tagLst xmlns:a="http://schemas.openxmlformats.org/drawingml/2006/main" xmlns:r="http://schemas.openxmlformats.org/officeDocument/2006/relationships" xmlns:p="http://schemas.openxmlformats.org/presentationml/2006/main">
  <p:tag name="NUM" val="95"/>
</p:tagLst>
</file>

<file path=ppt/tags/tag372.xml><?xml version="1.0" encoding="utf-8"?>
<p:tagLst xmlns:a="http://schemas.openxmlformats.org/drawingml/2006/main" xmlns:r="http://schemas.openxmlformats.org/officeDocument/2006/relationships" xmlns:p="http://schemas.openxmlformats.org/presentationml/2006/main">
  <p:tag name="NUM" val="96"/>
</p:tagLst>
</file>

<file path=ppt/tags/tag373.xml><?xml version="1.0" encoding="utf-8"?>
<p:tagLst xmlns:a="http://schemas.openxmlformats.org/drawingml/2006/main" xmlns:r="http://schemas.openxmlformats.org/officeDocument/2006/relationships" xmlns:p="http://schemas.openxmlformats.org/presentationml/2006/main">
  <p:tag name="NUM" val="97"/>
</p:tagLst>
</file>

<file path=ppt/tags/tag374.xml><?xml version="1.0" encoding="utf-8"?>
<p:tagLst xmlns:a="http://schemas.openxmlformats.org/drawingml/2006/main" xmlns:r="http://schemas.openxmlformats.org/officeDocument/2006/relationships" xmlns:p="http://schemas.openxmlformats.org/presentationml/2006/main">
  <p:tag name="NUM" val="98"/>
</p:tagLst>
</file>

<file path=ppt/tags/tag375.xml><?xml version="1.0" encoding="utf-8"?>
<p:tagLst xmlns:a="http://schemas.openxmlformats.org/drawingml/2006/main" xmlns:r="http://schemas.openxmlformats.org/officeDocument/2006/relationships" xmlns:p="http://schemas.openxmlformats.org/presentationml/2006/main">
  <p:tag name="NUM" val="99"/>
</p:tagLst>
</file>

<file path=ppt/tags/tag376.xml><?xml version="1.0" encoding="utf-8"?>
<p:tagLst xmlns:a="http://schemas.openxmlformats.org/drawingml/2006/main" xmlns:r="http://schemas.openxmlformats.org/officeDocument/2006/relationships" xmlns:p="http://schemas.openxmlformats.org/presentationml/2006/main">
  <p:tag name="NUM" val="100"/>
</p:tagLst>
</file>

<file path=ppt/tags/tag377.xml><?xml version="1.0" encoding="utf-8"?>
<p:tagLst xmlns:a="http://schemas.openxmlformats.org/drawingml/2006/main" xmlns:r="http://schemas.openxmlformats.org/officeDocument/2006/relationships" xmlns:p="http://schemas.openxmlformats.org/presentationml/2006/main">
  <p:tag name="NUM" val="101"/>
</p:tagLst>
</file>

<file path=ppt/tags/tag378.xml><?xml version="1.0" encoding="utf-8"?>
<p:tagLst xmlns:a="http://schemas.openxmlformats.org/drawingml/2006/main" xmlns:r="http://schemas.openxmlformats.org/officeDocument/2006/relationships" xmlns:p="http://schemas.openxmlformats.org/presentationml/2006/main">
  <p:tag name="NUM" val="102"/>
</p:tagLst>
</file>

<file path=ppt/tags/tag379.xml><?xml version="1.0" encoding="utf-8"?>
<p:tagLst xmlns:a="http://schemas.openxmlformats.org/drawingml/2006/main" xmlns:r="http://schemas.openxmlformats.org/officeDocument/2006/relationships" xmlns:p="http://schemas.openxmlformats.org/presentationml/2006/main">
  <p:tag name="NUM" val="103"/>
</p:tagLst>
</file>

<file path=ppt/tags/tag380.xml><?xml version="1.0" encoding="utf-8"?>
<p:tagLst xmlns:a="http://schemas.openxmlformats.org/drawingml/2006/main" xmlns:r="http://schemas.openxmlformats.org/officeDocument/2006/relationships" xmlns:p="http://schemas.openxmlformats.org/presentationml/2006/main">
  <p:tag name="NUM" val="104"/>
</p:tagLst>
</file>

<file path=ppt/tags/tag381.xml><?xml version="1.0" encoding="utf-8"?>
<p:tagLst xmlns:a="http://schemas.openxmlformats.org/drawingml/2006/main" xmlns:r="http://schemas.openxmlformats.org/officeDocument/2006/relationships" xmlns:p="http://schemas.openxmlformats.org/presentationml/2006/main">
  <p:tag name="NUM" val="105"/>
</p:tagLst>
</file>

<file path=ppt/tags/tag382.xml><?xml version="1.0" encoding="utf-8"?>
<p:tagLst xmlns:a="http://schemas.openxmlformats.org/drawingml/2006/main" xmlns:r="http://schemas.openxmlformats.org/officeDocument/2006/relationships" xmlns:p="http://schemas.openxmlformats.org/presentationml/2006/main">
  <p:tag name="NUM" val="106"/>
</p:tagLst>
</file>

<file path=ppt/tags/tag383.xml><?xml version="1.0" encoding="utf-8"?>
<p:tagLst xmlns:a="http://schemas.openxmlformats.org/drawingml/2006/main" xmlns:r="http://schemas.openxmlformats.org/officeDocument/2006/relationships" xmlns:p="http://schemas.openxmlformats.org/presentationml/2006/main">
  <p:tag name="NUM" val="107"/>
</p:tagLst>
</file>

<file path=ppt/tags/tag384.xml><?xml version="1.0" encoding="utf-8"?>
<p:tagLst xmlns:a="http://schemas.openxmlformats.org/drawingml/2006/main" xmlns:r="http://schemas.openxmlformats.org/officeDocument/2006/relationships" xmlns:p="http://schemas.openxmlformats.org/presentationml/2006/main">
  <p:tag name="NUM" val="108"/>
</p:tagLst>
</file>

<file path=ppt/tags/tag385.xml><?xml version="1.0" encoding="utf-8"?>
<p:tagLst xmlns:a="http://schemas.openxmlformats.org/drawingml/2006/main" xmlns:r="http://schemas.openxmlformats.org/officeDocument/2006/relationships" xmlns:p="http://schemas.openxmlformats.org/presentationml/2006/main">
  <p:tag name="NUM" val="109"/>
</p:tagLst>
</file>

<file path=ppt/tags/tag386.xml><?xml version="1.0" encoding="utf-8"?>
<p:tagLst xmlns:a="http://schemas.openxmlformats.org/drawingml/2006/main" xmlns:r="http://schemas.openxmlformats.org/officeDocument/2006/relationships" xmlns:p="http://schemas.openxmlformats.org/presentationml/2006/main">
  <p:tag name="NUM" val="110"/>
</p:tagLst>
</file>

<file path=ppt/tags/tag387.xml><?xml version="1.0" encoding="utf-8"?>
<p:tagLst xmlns:a="http://schemas.openxmlformats.org/drawingml/2006/main" xmlns:r="http://schemas.openxmlformats.org/officeDocument/2006/relationships" xmlns:p="http://schemas.openxmlformats.org/presentationml/2006/main">
  <p:tag name="NUM" val="111"/>
</p:tagLst>
</file>

<file path=ppt/tags/tag388.xml><?xml version="1.0" encoding="utf-8"?>
<p:tagLst xmlns:a="http://schemas.openxmlformats.org/drawingml/2006/main" xmlns:r="http://schemas.openxmlformats.org/officeDocument/2006/relationships" xmlns:p="http://schemas.openxmlformats.org/presentationml/2006/main">
  <p:tag name="NUM" val="112"/>
</p:tagLst>
</file>

<file path=ppt/tags/tag389.xml><?xml version="1.0" encoding="utf-8"?>
<p:tagLst xmlns:a="http://schemas.openxmlformats.org/drawingml/2006/main" xmlns:r="http://schemas.openxmlformats.org/officeDocument/2006/relationships" xmlns:p="http://schemas.openxmlformats.org/presentationml/2006/main">
  <p:tag name="NUM" val="113"/>
</p:tagLst>
</file>

<file path=ppt/tags/tag390.xml><?xml version="1.0" encoding="utf-8"?>
<p:tagLst xmlns:a="http://schemas.openxmlformats.org/drawingml/2006/main" xmlns:r="http://schemas.openxmlformats.org/officeDocument/2006/relationships" xmlns:p="http://schemas.openxmlformats.org/presentationml/2006/main">
  <p:tag name="NUM" val="114"/>
</p:tagLst>
</file>

<file path=ppt/tags/tag391.xml><?xml version="1.0" encoding="utf-8"?>
<p:tagLst xmlns:a="http://schemas.openxmlformats.org/drawingml/2006/main" xmlns:r="http://schemas.openxmlformats.org/officeDocument/2006/relationships" xmlns:p="http://schemas.openxmlformats.org/presentationml/2006/main">
  <p:tag name="NUM" val="115"/>
</p:tagLst>
</file>

<file path=ppt/tags/tag392.xml><?xml version="1.0" encoding="utf-8"?>
<p:tagLst xmlns:a="http://schemas.openxmlformats.org/drawingml/2006/main" xmlns:r="http://schemas.openxmlformats.org/officeDocument/2006/relationships" xmlns:p="http://schemas.openxmlformats.org/presentationml/2006/main">
  <p:tag name="NUM" val="116"/>
</p:tagLst>
</file>

<file path=ppt/tags/tag393.xml><?xml version="1.0" encoding="utf-8"?>
<p:tagLst xmlns:a="http://schemas.openxmlformats.org/drawingml/2006/main" xmlns:r="http://schemas.openxmlformats.org/officeDocument/2006/relationships" xmlns:p="http://schemas.openxmlformats.org/presentationml/2006/main">
  <p:tag name="NUM" val="117"/>
</p:tagLst>
</file>

<file path=ppt/tags/tag394.xml><?xml version="1.0" encoding="utf-8"?>
<p:tagLst xmlns:a="http://schemas.openxmlformats.org/drawingml/2006/main" xmlns:r="http://schemas.openxmlformats.org/officeDocument/2006/relationships" xmlns:p="http://schemas.openxmlformats.org/presentationml/2006/main">
  <p:tag name="NUM" val="118"/>
</p:tagLst>
</file>

<file path=ppt/tags/tag395.xml><?xml version="1.0" encoding="utf-8"?>
<p:tagLst xmlns:a="http://schemas.openxmlformats.org/drawingml/2006/main" xmlns:r="http://schemas.openxmlformats.org/officeDocument/2006/relationships" xmlns:p="http://schemas.openxmlformats.org/presentationml/2006/main">
  <p:tag name="NUM" val="119"/>
</p:tagLst>
</file>

<file path=ppt/tags/tag396.xml><?xml version="1.0" encoding="utf-8"?>
<p:tagLst xmlns:a="http://schemas.openxmlformats.org/drawingml/2006/main" xmlns:r="http://schemas.openxmlformats.org/officeDocument/2006/relationships" xmlns:p="http://schemas.openxmlformats.org/presentationml/2006/main">
  <p:tag name="NUM" val="120"/>
</p:tagLst>
</file>

<file path=ppt/tags/tag397.xml><?xml version="1.0" encoding="utf-8"?>
<p:tagLst xmlns:a="http://schemas.openxmlformats.org/drawingml/2006/main" xmlns:r="http://schemas.openxmlformats.org/officeDocument/2006/relationships" xmlns:p="http://schemas.openxmlformats.org/presentationml/2006/main">
  <p:tag name="NUM" val="121"/>
</p:tagLst>
</file>

<file path=ppt/tags/tag398.xml><?xml version="1.0" encoding="utf-8"?>
<p:tagLst xmlns:a="http://schemas.openxmlformats.org/drawingml/2006/main" xmlns:r="http://schemas.openxmlformats.org/officeDocument/2006/relationships" xmlns:p="http://schemas.openxmlformats.org/presentationml/2006/main">
  <p:tag name="NUM" val="122"/>
</p:tagLst>
</file>

<file path=ppt/tags/tag399.xml><?xml version="1.0" encoding="utf-8"?>
<p:tagLst xmlns:a="http://schemas.openxmlformats.org/drawingml/2006/main" xmlns:r="http://schemas.openxmlformats.org/officeDocument/2006/relationships" xmlns:p="http://schemas.openxmlformats.org/presentationml/2006/main">
  <p:tag name="NUM" val="123"/>
</p:tagLst>
</file>

<file path=ppt/tags/tag400.xml><?xml version="1.0" encoding="utf-8"?>
<p:tagLst xmlns:a="http://schemas.openxmlformats.org/drawingml/2006/main" xmlns:r="http://schemas.openxmlformats.org/officeDocument/2006/relationships" xmlns:p="http://schemas.openxmlformats.org/presentationml/2006/main">
  <p:tag name="NUM" val="124"/>
</p:tagLst>
</file>

<file path=ppt/tags/tag401.xml><?xml version="1.0" encoding="utf-8"?>
<p:tagLst xmlns:a="http://schemas.openxmlformats.org/drawingml/2006/main" xmlns:r="http://schemas.openxmlformats.org/officeDocument/2006/relationships" xmlns:p="http://schemas.openxmlformats.org/presentationml/2006/main">
  <p:tag name="NUM" val="125"/>
</p:tagLst>
</file>

<file path=ppt/tags/tag402.xml><?xml version="1.0" encoding="utf-8"?>
<p:tagLst xmlns:a="http://schemas.openxmlformats.org/drawingml/2006/main" xmlns:r="http://schemas.openxmlformats.org/officeDocument/2006/relationships" xmlns:p="http://schemas.openxmlformats.org/presentationml/2006/main">
  <p:tag name="NUM" val="126"/>
</p:tagLst>
</file>

<file path=ppt/tags/tag403.xml><?xml version="1.0" encoding="utf-8"?>
<p:tagLst xmlns:a="http://schemas.openxmlformats.org/drawingml/2006/main" xmlns:r="http://schemas.openxmlformats.org/officeDocument/2006/relationships" xmlns:p="http://schemas.openxmlformats.org/presentationml/2006/main">
  <p:tag name="NUM" val="127"/>
</p:tagLst>
</file>

<file path=ppt/tags/tag404.xml><?xml version="1.0" encoding="utf-8"?>
<p:tagLst xmlns:a="http://schemas.openxmlformats.org/drawingml/2006/main" xmlns:r="http://schemas.openxmlformats.org/officeDocument/2006/relationships" xmlns:p="http://schemas.openxmlformats.org/presentationml/2006/main">
  <p:tag name="NUM" val="128"/>
</p:tagLst>
</file>

<file path=ppt/tags/tag405.xml><?xml version="1.0" encoding="utf-8"?>
<p:tagLst xmlns:a="http://schemas.openxmlformats.org/drawingml/2006/main" xmlns:r="http://schemas.openxmlformats.org/officeDocument/2006/relationships" xmlns:p="http://schemas.openxmlformats.org/presentationml/2006/main">
  <p:tag name="NUM" val="129"/>
</p:tagLst>
</file>

<file path=ppt/tags/tag406.xml><?xml version="1.0" encoding="utf-8"?>
<p:tagLst xmlns:a="http://schemas.openxmlformats.org/drawingml/2006/main" xmlns:r="http://schemas.openxmlformats.org/officeDocument/2006/relationships" xmlns:p="http://schemas.openxmlformats.org/presentationml/2006/main">
  <p:tag name="NUM" val="130"/>
</p:tagLst>
</file>

<file path=ppt/tags/tag407.xml><?xml version="1.0" encoding="utf-8"?>
<p:tagLst xmlns:a="http://schemas.openxmlformats.org/drawingml/2006/main" xmlns:r="http://schemas.openxmlformats.org/officeDocument/2006/relationships" xmlns:p="http://schemas.openxmlformats.org/presentationml/2006/main">
  <p:tag name="NUM" val="131"/>
</p:tagLst>
</file>

<file path=ppt/tags/tag408.xml><?xml version="1.0" encoding="utf-8"?>
<p:tagLst xmlns:a="http://schemas.openxmlformats.org/drawingml/2006/main" xmlns:r="http://schemas.openxmlformats.org/officeDocument/2006/relationships" xmlns:p="http://schemas.openxmlformats.org/presentationml/2006/main">
  <p:tag name="NUM" val="132"/>
</p:tagLst>
</file>

<file path=ppt/tags/tag409.xml><?xml version="1.0" encoding="utf-8"?>
<p:tagLst xmlns:a="http://schemas.openxmlformats.org/drawingml/2006/main" xmlns:r="http://schemas.openxmlformats.org/officeDocument/2006/relationships" xmlns:p="http://schemas.openxmlformats.org/presentationml/2006/main">
  <p:tag name="NUM" val="133"/>
</p:tagLst>
</file>

<file path=ppt/tags/tag410.xml><?xml version="1.0" encoding="utf-8"?>
<p:tagLst xmlns:a="http://schemas.openxmlformats.org/drawingml/2006/main" xmlns:r="http://schemas.openxmlformats.org/officeDocument/2006/relationships" xmlns:p="http://schemas.openxmlformats.org/presentationml/2006/main">
  <p:tag name="NUM" val="134"/>
</p:tagLst>
</file>

<file path=ppt/tags/tag411.xml><?xml version="1.0" encoding="utf-8"?>
<p:tagLst xmlns:a="http://schemas.openxmlformats.org/drawingml/2006/main" xmlns:r="http://schemas.openxmlformats.org/officeDocument/2006/relationships" xmlns:p="http://schemas.openxmlformats.org/presentationml/2006/main">
  <p:tag name="NUM" val="135"/>
</p:tagLst>
</file>

<file path=ppt/tags/tag412.xml><?xml version="1.0" encoding="utf-8"?>
<p:tagLst xmlns:a="http://schemas.openxmlformats.org/drawingml/2006/main" xmlns:r="http://schemas.openxmlformats.org/officeDocument/2006/relationships" xmlns:p="http://schemas.openxmlformats.org/presentationml/2006/main">
  <p:tag name="NUM" val="136"/>
</p:tagLst>
</file>

<file path=ppt/tags/tag413.xml><?xml version="1.0" encoding="utf-8"?>
<p:tagLst xmlns:a="http://schemas.openxmlformats.org/drawingml/2006/main" xmlns:r="http://schemas.openxmlformats.org/officeDocument/2006/relationships" xmlns:p="http://schemas.openxmlformats.org/presentationml/2006/main">
  <p:tag name="NUM" val="137"/>
</p:tagLst>
</file>

<file path=ppt/tags/tag414.xml><?xml version="1.0" encoding="utf-8"?>
<p:tagLst xmlns:a="http://schemas.openxmlformats.org/drawingml/2006/main" xmlns:r="http://schemas.openxmlformats.org/officeDocument/2006/relationships" xmlns:p="http://schemas.openxmlformats.org/presentationml/2006/main">
  <p:tag name="NUM" val="138"/>
</p:tagLst>
</file>

<file path=ppt/tags/tag415.xml><?xml version="1.0" encoding="utf-8"?>
<p:tagLst xmlns:a="http://schemas.openxmlformats.org/drawingml/2006/main" xmlns:r="http://schemas.openxmlformats.org/officeDocument/2006/relationships" xmlns:p="http://schemas.openxmlformats.org/presentationml/2006/main">
  <p:tag name="NUM" val="139"/>
</p:tagLst>
</file>

<file path=ppt/tags/tag416.xml><?xml version="1.0" encoding="utf-8"?>
<p:tagLst xmlns:a="http://schemas.openxmlformats.org/drawingml/2006/main" xmlns:r="http://schemas.openxmlformats.org/officeDocument/2006/relationships" xmlns:p="http://schemas.openxmlformats.org/presentationml/2006/main">
  <p:tag name="NUM" val="140"/>
</p:tagLst>
</file>

<file path=ppt/tags/tag417.xml><?xml version="1.0" encoding="utf-8"?>
<p:tagLst xmlns:a="http://schemas.openxmlformats.org/drawingml/2006/main" xmlns:r="http://schemas.openxmlformats.org/officeDocument/2006/relationships" xmlns:p="http://schemas.openxmlformats.org/presentationml/2006/main">
  <p:tag name="NUM" val="141"/>
</p:tagLst>
</file>

<file path=ppt/tags/tag418.xml><?xml version="1.0" encoding="utf-8"?>
<p:tagLst xmlns:a="http://schemas.openxmlformats.org/drawingml/2006/main" xmlns:r="http://schemas.openxmlformats.org/officeDocument/2006/relationships" xmlns:p="http://schemas.openxmlformats.org/presentationml/2006/main">
  <p:tag name="NUM" val="142"/>
</p:tagLst>
</file>

<file path=ppt/tags/tag419.xml><?xml version="1.0" encoding="utf-8"?>
<p:tagLst xmlns:a="http://schemas.openxmlformats.org/drawingml/2006/main" xmlns:r="http://schemas.openxmlformats.org/officeDocument/2006/relationships" xmlns:p="http://schemas.openxmlformats.org/presentationml/2006/main">
  <p:tag name="NUM" val="143"/>
</p:tagLst>
</file>

<file path=ppt/tags/tag420.xml><?xml version="1.0" encoding="utf-8"?>
<p:tagLst xmlns:a="http://schemas.openxmlformats.org/drawingml/2006/main" xmlns:r="http://schemas.openxmlformats.org/officeDocument/2006/relationships" xmlns:p="http://schemas.openxmlformats.org/presentationml/2006/main">
  <p:tag name="NUM" val="144"/>
</p:tagLst>
</file>

<file path=ppt/tags/tag421.xml><?xml version="1.0" encoding="utf-8"?>
<p:tagLst xmlns:a="http://schemas.openxmlformats.org/drawingml/2006/main" xmlns:r="http://schemas.openxmlformats.org/officeDocument/2006/relationships" xmlns:p="http://schemas.openxmlformats.org/presentationml/2006/main">
  <p:tag name="NUM" val="145"/>
</p:tagLst>
</file>

<file path=ppt/tags/tag422.xml><?xml version="1.0" encoding="utf-8"?>
<p:tagLst xmlns:a="http://schemas.openxmlformats.org/drawingml/2006/main" xmlns:r="http://schemas.openxmlformats.org/officeDocument/2006/relationships" xmlns:p="http://schemas.openxmlformats.org/presentationml/2006/main">
  <p:tag name="NUM" val="146"/>
</p:tagLst>
</file>

<file path=ppt/tags/tag423.xml><?xml version="1.0" encoding="utf-8"?>
<p:tagLst xmlns:a="http://schemas.openxmlformats.org/drawingml/2006/main" xmlns:r="http://schemas.openxmlformats.org/officeDocument/2006/relationships" xmlns:p="http://schemas.openxmlformats.org/presentationml/2006/main">
  <p:tag name="NUM" val="147"/>
</p:tagLst>
</file>

<file path=ppt/tags/tag424.xml><?xml version="1.0" encoding="utf-8"?>
<p:tagLst xmlns:a="http://schemas.openxmlformats.org/drawingml/2006/main" xmlns:r="http://schemas.openxmlformats.org/officeDocument/2006/relationships" xmlns:p="http://schemas.openxmlformats.org/presentationml/2006/main">
  <p:tag name="NUM" val="148"/>
</p:tagLst>
</file>

<file path=ppt/tags/tag425.xml><?xml version="1.0" encoding="utf-8"?>
<p:tagLst xmlns:a="http://schemas.openxmlformats.org/drawingml/2006/main" xmlns:r="http://schemas.openxmlformats.org/officeDocument/2006/relationships" xmlns:p="http://schemas.openxmlformats.org/presentationml/2006/main">
  <p:tag name="NUM" val="149"/>
</p:tagLst>
</file>

<file path=ppt/tags/tag426.xml><?xml version="1.0" encoding="utf-8"?>
<p:tagLst xmlns:a="http://schemas.openxmlformats.org/drawingml/2006/main" xmlns:r="http://schemas.openxmlformats.org/officeDocument/2006/relationships" xmlns:p="http://schemas.openxmlformats.org/presentationml/2006/main">
  <p:tag name="NUM" val="150"/>
</p:tagLst>
</file>

<file path=ppt/tags/tag427.xml><?xml version="1.0" encoding="utf-8"?>
<p:tagLst xmlns:a="http://schemas.openxmlformats.org/drawingml/2006/main" xmlns:r="http://schemas.openxmlformats.org/officeDocument/2006/relationships" xmlns:p="http://schemas.openxmlformats.org/presentationml/2006/main">
  <p:tag name="NUM" val="151"/>
</p:tagLst>
</file>

<file path=ppt/tags/tag428.xml><?xml version="1.0" encoding="utf-8"?>
<p:tagLst xmlns:a="http://schemas.openxmlformats.org/drawingml/2006/main" xmlns:r="http://schemas.openxmlformats.org/officeDocument/2006/relationships" xmlns:p="http://schemas.openxmlformats.org/presentationml/2006/main">
  <p:tag name="NUM" val="152"/>
</p:tagLst>
</file>

<file path=ppt/tags/tag429.xml><?xml version="1.0" encoding="utf-8"?>
<p:tagLst xmlns:a="http://schemas.openxmlformats.org/drawingml/2006/main" xmlns:r="http://schemas.openxmlformats.org/officeDocument/2006/relationships" xmlns:p="http://schemas.openxmlformats.org/presentationml/2006/main">
  <p:tag name="NUM" val="153"/>
</p:tagLst>
</file>

<file path=ppt/tags/tag430.xml><?xml version="1.0" encoding="utf-8"?>
<p:tagLst xmlns:a="http://schemas.openxmlformats.org/drawingml/2006/main" xmlns:r="http://schemas.openxmlformats.org/officeDocument/2006/relationships" xmlns:p="http://schemas.openxmlformats.org/presentationml/2006/main">
  <p:tag name="NUM" val="154"/>
</p:tagLst>
</file>

<file path=ppt/tags/tag431.xml><?xml version="1.0" encoding="utf-8"?>
<p:tagLst xmlns:a="http://schemas.openxmlformats.org/drawingml/2006/main" xmlns:r="http://schemas.openxmlformats.org/officeDocument/2006/relationships" xmlns:p="http://schemas.openxmlformats.org/presentationml/2006/main">
  <p:tag name="NUM" val="155"/>
</p:tagLst>
</file>

<file path=ppt/tags/tag432.xml><?xml version="1.0" encoding="utf-8"?>
<p:tagLst xmlns:a="http://schemas.openxmlformats.org/drawingml/2006/main" xmlns:r="http://schemas.openxmlformats.org/officeDocument/2006/relationships" xmlns:p="http://schemas.openxmlformats.org/presentationml/2006/main">
  <p:tag name="NUM" val="156"/>
</p:tagLst>
</file>

<file path=ppt/tags/tag433.xml><?xml version="1.0" encoding="utf-8"?>
<p:tagLst xmlns:a="http://schemas.openxmlformats.org/drawingml/2006/main" xmlns:r="http://schemas.openxmlformats.org/officeDocument/2006/relationships" xmlns:p="http://schemas.openxmlformats.org/presentationml/2006/main">
  <p:tag name="NUM" val="157"/>
</p:tagLst>
</file>

<file path=ppt/tags/tag434.xml><?xml version="1.0" encoding="utf-8"?>
<p:tagLst xmlns:a="http://schemas.openxmlformats.org/drawingml/2006/main" xmlns:r="http://schemas.openxmlformats.org/officeDocument/2006/relationships" xmlns:p="http://schemas.openxmlformats.org/presentationml/2006/main">
  <p:tag name="NUM" val="158"/>
</p:tagLst>
</file>

<file path=ppt/tags/tag435.xml><?xml version="1.0" encoding="utf-8"?>
<p:tagLst xmlns:a="http://schemas.openxmlformats.org/drawingml/2006/main" xmlns:r="http://schemas.openxmlformats.org/officeDocument/2006/relationships" xmlns:p="http://schemas.openxmlformats.org/presentationml/2006/main">
  <p:tag name="NUM" val="159"/>
</p:tagLst>
</file>

<file path=ppt/tags/tag436.xml><?xml version="1.0" encoding="utf-8"?>
<p:tagLst xmlns:a="http://schemas.openxmlformats.org/drawingml/2006/main" xmlns:r="http://schemas.openxmlformats.org/officeDocument/2006/relationships" xmlns:p="http://schemas.openxmlformats.org/presentationml/2006/main">
  <p:tag name="NUM" val="160"/>
</p:tagLst>
</file>

<file path=ppt/tags/tag437.xml><?xml version="1.0" encoding="utf-8"?>
<p:tagLst xmlns:a="http://schemas.openxmlformats.org/drawingml/2006/main" xmlns:r="http://schemas.openxmlformats.org/officeDocument/2006/relationships" xmlns:p="http://schemas.openxmlformats.org/presentationml/2006/main">
  <p:tag name="NUM" val="161"/>
</p:tagLst>
</file>

<file path=ppt/tags/tag438.xml><?xml version="1.0" encoding="utf-8"?>
<p:tagLst xmlns:a="http://schemas.openxmlformats.org/drawingml/2006/main" xmlns:r="http://schemas.openxmlformats.org/officeDocument/2006/relationships" xmlns:p="http://schemas.openxmlformats.org/presentationml/2006/main">
  <p:tag name="NUM" val="162"/>
</p:tagLst>
</file>

<file path=ppt/tags/tag439.xml><?xml version="1.0" encoding="utf-8"?>
<p:tagLst xmlns:a="http://schemas.openxmlformats.org/drawingml/2006/main" xmlns:r="http://schemas.openxmlformats.org/officeDocument/2006/relationships" xmlns:p="http://schemas.openxmlformats.org/presentationml/2006/main">
  <p:tag name="NUM" val="163"/>
</p:tagLst>
</file>

<file path=ppt/tags/tag440.xml><?xml version="1.0" encoding="utf-8"?>
<p:tagLst xmlns:a="http://schemas.openxmlformats.org/drawingml/2006/main" xmlns:r="http://schemas.openxmlformats.org/officeDocument/2006/relationships" xmlns:p="http://schemas.openxmlformats.org/presentationml/2006/main">
  <p:tag name="NUM" val="164"/>
</p:tagLst>
</file>

<file path=ppt/tags/tag441.xml><?xml version="1.0" encoding="utf-8"?>
<p:tagLst xmlns:a="http://schemas.openxmlformats.org/drawingml/2006/main" xmlns:r="http://schemas.openxmlformats.org/officeDocument/2006/relationships" xmlns:p="http://schemas.openxmlformats.org/presentationml/2006/main">
  <p:tag name="NUM" val="165"/>
</p:tagLst>
</file>

<file path=ppt/tags/tag442.xml><?xml version="1.0" encoding="utf-8"?>
<p:tagLst xmlns:a="http://schemas.openxmlformats.org/drawingml/2006/main" xmlns:r="http://schemas.openxmlformats.org/officeDocument/2006/relationships" xmlns:p="http://schemas.openxmlformats.org/presentationml/2006/main">
  <p:tag name="NUM" val="166"/>
</p:tagLst>
</file>

<file path=ppt/tags/tag443.xml><?xml version="1.0" encoding="utf-8"?>
<p:tagLst xmlns:a="http://schemas.openxmlformats.org/drawingml/2006/main" xmlns:r="http://schemas.openxmlformats.org/officeDocument/2006/relationships" xmlns:p="http://schemas.openxmlformats.org/presentationml/2006/main">
  <p:tag name="NUM" val="167"/>
</p:tagLst>
</file>

<file path=ppt/tags/tag444.xml><?xml version="1.0" encoding="utf-8"?>
<p:tagLst xmlns:a="http://schemas.openxmlformats.org/drawingml/2006/main" xmlns:r="http://schemas.openxmlformats.org/officeDocument/2006/relationships" xmlns:p="http://schemas.openxmlformats.org/presentationml/2006/main">
  <p:tag name="NUM" val="168"/>
</p:tagLst>
</file>

<file path=ppt/tags/tag445.xml><?xml version="1.0" encoding="utf-8"?>
<p:tagLst xmlns:a="http://schemas.openxmlformats.org/drawingml/2006/main" xmlns:r="http://schemas.openxmlformats.org/officeDocument/2006/relationships" xmlns:p="http://schemas.openxmlformats.org/presentationml/2006/main">
  <p:tag name="NUM" val="169"/>
</p:tagLst>
</file>

<file path=ppt/tags/tag446.xml><?xml version="1.0" encoding="utf-8"?>
<p:tagLst xmlns:a="http://schemas.openxmlformats.org/drawingml/2006/main" xmlns:r="http://schemas.openxmlformats.org/officeDocument/2006/relationships" xmlns:p="http://schemas.openxmlformats.org/presentationml/2006/main">
  <p:tag name="NUM" val="170"/>
</p:tagLst>
</file>

<file path=ppt/tags/tag447.xml><?xml version="1.0" encoding="utf-8"?>
<p:tagLst xmlns:a="http://schemas.openxmlformats.org/drawingml/2006/main" xmlns:r="http://schemas.openxmlformats.org/officeDocument/2006/relationships" xmlns:p="http://schemas.openxmlformats.org/presentationml/2006/main">
  <p:tag name="NUM" val="171"/>
</p:tagLst>
</file>

<file path=ppt/tags/tag448.xml><?xml version="1.0" encoding="utf-8"?>
<p:tagLst xmlns:a="http://schemas.openxmlformats.org/drawingml/2006/main" xmlns:r="http://schemas.openxmlformats.org/officeDocument/2006/relationships" xmlns:p="http://schemas.openxmlformats.org/presentationml/2006/main">
  <p:tag name="NUM" val="172"/>
</p:tagLst>
</file>

<file path=ppt/tags/tag449.xml><?xml version="1.0" encoding="utf-8"?>
<p:tagLst xmlns:a="http://schemas.openxmlformats.org/drawingml/2006/main" xmlns:r="http://schemas.openxmlformats.org/officeDocument/2006/relationships" xmlns:p="http://schemas.openxmlformats.org/presentationml/2006/main">
  <p:tag name="NUM" val="173"/>
</p:tagLst>
</file>

<file path=ppt/tags/tag450.xml><?xml version="1.0" encoding="utf-8"?>
<p:tagLst xmlns:a="http://schemas.openxmlformats.org/drawingml/2006/main" xmlns:r="http://schemas.openxmlformats.org/officeDocument/2006/relationships" xmlns:p="http://schemas.openxmlformats.org/presentationml/2006/main">
  <p:tag name="NUM" val="174"/>
</p:tagLst>
</file>

<file path=ppt/tags/tag451.xml><?xml version="1.0" encoding="utf-8"?>
<p:tagLst xmlns:a="http://schemas.openxmlformats.org/drawingml/2006/main" xmlns:r="http://schemas.openxmlformats.org/officeDocument/2006/relationships" xmlns:p="http://schemas.openxmlformats.org/presentationml/2006/main">
  <p:tag name="NUM" val="175"/>
</p:tagLst>
</file>

<file path=ppt/tags/tag452.xml><?xml version="1.0" encoding="utf-8"?>
<p:tagLst xmlns:a="http://schemas.openxmlformats.org/drawingml/2006/main" xmlns:r="http://schemas.openxmlformats.org/officeDocument/2006/relationships" xmlns:p="http://schemas.openxmlformats.org/presentationml/2006/main">
  <p:tag name="NUM" val="176"/>
</p:tagLst>
</file>

<file path=ppt/tags/tag453.xml><?xml version="1.0" encoding="utf-8"?>
<p:tagLst xmlns:a="http://schemas.openxmlformats.org/drawingml/2006/main" xmlns:r="http://schemas.openxmlformats.org/officeDocument/2006/relationships" xmlns:p="http://schemas.openxmlformats.org/presentationml/2006/main">
  <p:tag name="NUM" val="177"/>
</p:tagLst>
</file>

<file path=ppt/tags/tag454.xml><?xml version="1.0" encoding="utf-8"?>
<p:tagLst xmlns:a="http://schemas.openxmlformats.org/drawingml/2006/main" xmlns:r="http://schemas.openxmlformats.org/officeDocument/2006/relationships" xmlns:p="http://schemas.openxmlformats.org/presentationml/2006/main">
  <p:tag name="NUM" val="178"/>
</p:tagLst>
</file>

<file path=ppt/tags/tag455.xml><?xml version="1.0" encoding="utf-8"?>
<p:tagLst xmlns:a="http://schemas.openxmlformats.org/drawingml/2006/main" xmlns:r="http://schemas.openxmlformats.org/officeDocument/2006/relationships" xmlns:p="http://schemas.openxmlformats.org/presentationml/2006/main">
  <p:tag name="NUM" val="179"/>
</p:tagLst>
</file>

<file path=ppt/tags/tag456.xml><?xml version="1.0" encoding="utf-8"?>
<p:tagLst xmlns:a="http://schemas.openxmlformats.org/drawingml/2006/main" xmlns:r="http://schemas.openxmlformats.org/officeDocument/2006/relationships" xmlns:p="http://schemas.openxmlformats.org/presentationml/2006/main">
  <p:tag name="NUM" val="180"/>
</p:tagLst>
</file>

<file path=ppt/tags/tag457.xml><?xml version="1.0" encoding="utf-8"?>
<p:tagLst xmlns:a="http://schemas.openxmlformats.org/drawingml/2006/main" xmlns:r="http://schemas.openxmlformats.org/officeDocument/2006/relationships" xmlns:p="http://schemas.openxmlformats.org/presentationml/2006/main">
  <p:tag name="NUM" val="181"/>
</p:tagLst>
</file>

<file path=ppt/tags/tag458.xml><?xml version="1.0" encoding="utf-8"?>
<p:tagLst xmlns:a="http://schemas.openxmlformats.org/drawingml/2006/main" xmlns:r="http://schemas.openxmlformats.org/officeDocument/2006/relationships" xmlns:p="http://schemas.openxmlformats.org/presentationml/2006/main">
  <p:tag name="NUM" val="182"/>
</p:tagLst>
</file>

<file path=ppt/tags/tag459.xml><?xml version="1.0" encoding="utf-8"?>
<p:tagLst xmlns:a="http://schemas.openxmlformats.org/drawingml/2006/main" xmlns:r="http://schemas.openxmlformats.org/officeDocument/2006/relationships" xmlns:p="http://schemas.openxmlformats.org/presentationml/2006/main">
  <p:tag name="NUM" val="183"/>
</p:tagLst>
</file>

<file path=ppt/tags/tag460.xml><?xml version="1.0" encoding="utf-8"?>
<p:tagLst xmlns:a="http://schemas.openxmlformats.org/drawingml/2006/main" xmlns:r="http://schemas.openxmlformats.org/officeDocument/2006/relationships" xmlns:p="http://schemas.openxmlformats.org/presentationml/2006/main">
  <p:tag name="NUM" val="184"/>
</p:tagLst>
</file>

<file path=ppt/tags/tag461.xml><?xml version="1.0" encoding="utf-8"?>
<p:tagLst xmlns:a="http://schemas.openxmlformats.org/drawingml/2006/main" xmlns:r="http://schemas.openxmlformats.org/officeDocument/2006/relationships" xmlns:p="http://schemas.openxmlformats.org/presentationml/2006/main">
  <p:tag name="NUM" val="185"/>
</p:tagLst>
</file>

<file path=ppt/tags/tag462.xml><?xml version="1.0" encoding="utf-8"?>
<p:tagLst xmlns:a="http://schemas.openxmlformats.org/drawingml/2006/main" xmlns:r="http://schemas.openxmlformats.org/officeDocument/2006/relationships" xmlns:p="http://schemas.openxmlformats.org/presentationml/2006/main">
  <p:tag name="NUM" val="186"/>
</p:tagLst>
</file>

<file path=ppt/tags/tag463.xml><?xml version="1.0" encoding="utf-8"?>
<p:tagLst xmlns:a="http://schemas.openxmlformats.org/drawingml/2006/main" xmlns:r="http://schemas.openxmlformats.org/officeDocument/2006/relationships" xmlns:p="http://schemas.openxmlformats.org/presentationml/2006/main">
  <p:tag name="NUM" val="187"/>
</p:tagLst>
</file>

<file path=ppt/tags/tag464.xml><?xml version="1.0" encoding="utf-8"?>
<p:tagLst xmlns:a="http://schemas.openxmlformats.org/drawingml/2006/main" xmlns:r="http://schemas.openxmlformats.org/officeDocument/2006/relationships" xmlns:p="http://schemas.openxmlformats.org/presentationml/2006/main">
  <p:tag name="NUM" val="188"/>
</p:tagLst>
</file>

<file path=ppt/tags/tag465.xml><?xml version="1.0" encoding="utf-8"?>
<p:tagLst xmlns:a="http://schemas.openxmlformats.org/drawingml/2006/main" xmlns:r="http://schemas.openxmlformats.org/officeDocument/2006/relationships" xmlns:p="http://schemas.openxmlformats.org/presentationml/2006/main">
  <p:tag name="NUM" val="189"/>
</p:tagLst>
</file>

<file path=ppt/tags/tag466.xml><?xml version="1.0" encoding="utf-8"?>
<p:tagLst xmlns:a="http://schemas.openxmlformats.org/drawingml/2006/main" xmlns:r="http://schemas.openxmlformats.org/officeDocument/2006/relationships" xmlns:p="http://schemas.openxmlformats.org/presentationml/2006/main">
  <p:tag name="NUM" val="190"/>
</p:tagLst>
</file>

<file path=ppt/tags/tag467.xml><?xml version="1.0" encoding="utf-8"?>
<p:tagLst xmlns:a="http://schemas.openxmlformats.org/drawingml/2006/main" xmlns:r="http://schemas.openxmlformats.org/officeDocument/2006/relationships" xmlns:p="http://schemas.openxmlformats.org/presentationml/2006/main">
  <p:tag name="NUM" val="191"/>
</p:tagLst>
</file>

<file path=ppt/tags/tag468.xml><?xml version="1.0" encoding="utf-8"?>
<p:tagLst xmlns:a="http://schemas.openxmlformats.org/drawingml/2006/main" xmlns:r="http://schemas.openxmlformats.org/officeDocument/2006/relationships" xmlns:p="http://schemas.openxmlformats.org/presentationml/2006/main">
  <p:tag name="NUM" val="192"/>
</p:tagLst>
</file>

<file path=ppt/tags/tag469.xml><?xml version="1.0" encoding="utf-8"?>
<p:tagLst xmlns:a="http://schemas.openxmlformats.org/drawingml/2006/main" xmlns:r="http://schemas.openxmlformats.org/officeDocument/2006/relationships" xmlns:p="http://schemas.openxmlformats.org/presentationml/2006/main">
  <p:tag name="NUM" val="193"/>
</p:tagLst>
</file>

<file path=ppt/tags/tag470.xml><?xml version="1.0" encoding="utf-8"?>
<p:tagLst xmlns:a="http://schemas.openxmlformats.org/drawingml/2006/main" xmlns:r="http://schemas.openxmlformats.org/officeDocument/2006/relationships" xmlns:p="http://schemas.openxmlformats.org/presentationml/2006/main">
  <p:tag name="NUM" val="194"/>
</p:tagLst>
</file>

<file path=ppt/tags/tag471.xml><?xml version="1.0" encoding="utf-8"?>
<p:tagLst xmlns:a="http://schemas.openxmlformats.org/drawingml/2006/main" xmlns:r="http://schemas.openxmlformats.org/officeDocument/2006/relationships" xmlns:p="http://schemas.openxmlformats.org/presentationml/2006/main">
  <p:tag name="NUM" val="195"/>
</p:tagLst>
</file>

<file path=ppt/tags/tag472.xml><?xml version="1.0" encoding="utf-8"?>
<p:tagLst xmlns:a="http://schemas.openxmlformats.org/drawingml/2006/main" xmlns:r="http://schemas.openxmlformats.org/officeDocument/2006/relationships" xmlns:p="http://schemas.openxmlformats.org/presentationml/2006/main">
  <p:tag name="NUM" val="196"/>
</p:tagLst>
</file>

<file path=ppt/tags/tag473.xml><?xml version="1.0" encoding="utf-8"?>
<p:tagLst xmlns:a="http://schemas.openxmlformats.org/drawingml/2006/main" xmlns:r="http://schemas.openxmlformats.org/officeDocument/2006/relationships" xmlns:p="http://schemas.openxmlformats.org/presentationml/2006/main">
  <p:tag name="NUM" val="197"/>
</p:tagLst>
</file>

<file path=ppt/tags/tag474.xml><?xml version="1.0" encoding="utf-8"?>
<p:tagLst xmlns:a="http://schemas.openxmlformats.org/drawingml/2006/main" xmlns:r="http://schemas.openxmlformats.org/officeDocument/2006/relationships" xmlns:p="http://schemas.openxmlformats.org/presentationml/2006/main">
  <p:tag name="NUM" val="198"/>
</p:tagLst>
</file>

<file path=ppt/tags/tag475.xml><?xml version="1.0" encoding="utf-8"?>
<p:tagLst xmlns:a="http://schemas.openxmlformats.org/drawingml/2006/main" xmlns:r="http://schemas.openxmlformats.org/officeDocument/2006/relationships" xmlns:p="http://schemas.openxmlformats.org/presentationml/2006/main">
  <p:tag name="NUM" val="199"/>
</p:tagLst>
</file>

<file path=ppt/tags/tag476.xml><?xml version="1.0" encoding="utf-8"?>
<p:tagLst xmlns:a="http://schemas.openxmlformats.org/drawingml/2006/main" xmlns:r="http://schemas.openxmlformats.org/officeDocument/2006/relationships" xmlns:p="http://schemas.openxmlformats.org/presentationml/2006/main">
  <p:tag name="NUM" val="200"/>
</p:tagLst>
</file>

<file path=ppt/tags/tag477.xml><?xml version="1.0" encoding="utf-8"?>
<p:tagLst xmlns:a="http://schemas.openxmlformats.org/drawingml/2006/main" xmlns:r="http://schemas.openxmlformats.org/officeDocument/2006/relationships" xmlns:p="http://schemas.openxmlformats.org/presentationml/2006/main">
  <p:tag name="NUM" val="201"/>
</p:tagLst>
</file>

<file path=ppt/tags/tag478.xml><?xml version="1.0" encoding="utf-8"?>
<p:tagLst xmlns:a="http://schemas.openxmlformats.org/drawingml/2006/main" xmlns:r="http://schemas.openxmlformats.org/officeDocument/2006/relationships" xmlns:p="http://schemas.openxmlformats.org/presentationml/2006/main">
  <p:tag name="NUM" val="202"/>
</p:tagLst>
</file>

<file path=ppt/tags/tag479.xml><?xml version="1.0" encoding="utf-8"?>
<p:tagLst xmlns:a="http://schemas.openxmlformats.org/drawingml/2006/main" xmlns:r="http://schemas.openxmlformats.org/officeDocument/2006/relationships" xmlns:p="http://schemas.openxmlformats.org/presentationml/2006/main">
  <p:tag name="NUM" val="203"/>
</p:tagLst>
</file>

<file path=ppt/tags/tag480.xml><?xml version="1.0" encoding="utf-8"?>
<p:tagLst xmlns:a="http://schemas.openxmlformats.org/drawingml/2006/main" xmlns:r="http://schemas.openxmlformats.org/officeDocument/2006/relationships" xmlns:p="http://schemas.openxmlformats.org/presentationml/2006/main">
  <p:tag name="NUM" val="204"/>
</p:tagLst>
</file>

<file path=ppt/tags/tag481.xml><?xml version="1.0" encoding="utf-8"?>
<p:tagLst xmlns:a="http://schemas.openxmlformats.org/drawingml/2006/main" xmlns:r="http://schemas.openxmlformats.org/officeDocument/2006/relationships" xmlns:p="http://schemas.openxmlformats.org/presentationml/2006/main">
  <p:tag name="NUM" val="205"/>
</p:tagLst>
</file>

<file path=ppt/tags/tag482.xml><?xml version="1.0" encoding="utf-8"?>
<p:tagLst xmlns:a="http://schemas.openxmlformats.org/drawingml/2006/main" xmlns:r="http://schemas.openxmlformats.org/officeDocument/2006/relationships" xmlns:p="http://schemas.openxmlformats.org/presentationml/2006/main">
  <p:tag name="NUM" val="206"/>
</p:tagLst>
</file>

<file path=ppt/tags/tag483.xml><?xml version="1.0" encoding="utf-8"?>
<p:tagLst xmlns:a="http://schemas.openxmlformats.org/drawingml/2006/main" xmlns:r="http://schemas.openxmlformats.org/officeDocument/2006/relationships" xmlns:p="http://schemas.openxmlformats.org/presentationml/2006/main">
  <p:tag name="NUM" val="207"/>
</p:tagLst>
</file>

<file path=ppt/tags/tag484.xml><?xml version="1.0" encoding="utf-8"?>
<p:tagLst xmlns:a="http://schemas.openxmlformats.org/drawingml/2006/main" xmlns:r="http://schemas.openxmlformats.org/officeDocument/2006/relationships" xmlns:p="http://schemas.openxmlformats.org/presentationml/2006/main">
  <p:tag name="NUM" val="208"/>
</p:tagLst>
</file>

<file path=ppt/tags/tag485.xml><?xml version="1.0" encoding="utf-8"?>
<p:tagLst xmlns:a="http://schemas.openxmlformats.org/drawingml/2006/main" xmlns:r="http://schemas.openxmlformats.org/officeDocument/2006/relationships" xmlns:p="http://schemas.openxmlformats.org/presentationml/2006/main">
  <p:tag name="NUM" val="209"/>
</p:tagLst>
</file>

<file path=ppt/tags/tag486.xml><?xml version="1.0" encoding="utf-8"?>
<p:tagLst xmlns:a="http://schemas.openxmlformats.org/drawingml/2006/main" xmlns:r="http://schemas.openxmlformats.org/officeDocument/2006/relationships" xmlns:p="http://schemas.openxmlformats.org/presentationml/2006/main">
  <p:tag name="NUM" val="210"/>
</p:tagLst>
</file>

<file path=ppt/tags/tag487.xml><?xml version="1.0" encoding="utf-8"?>
<p:tagLst xmlns:a="http://schemas.openxmlformats.org/drawingml/2006/main" xmlns:r="http://schemas.openxmlformats.org/officeDocument/2006/relationships" xmlns:p="http://schemas.openxmlformats.org/presentationml/2006/main">
  <p:tag name="NUM" val="211"/>
</p:tagLst>
</file>

<file path=ppt/tags/tag488.xml><?xml version="1.0" encoding="utf-8"?>
<p:tagLst xmlns:a="http://schemas.openxmlformats.org/drawingml/2006/main" xmlns:r="http://schemas.openxmlformats.org/officeDocument/2006/relationships" xmlns:p="http://schemas.openxmlformats.org/presentationml/2006/main">
  <p:tag name="NUM" val="212"/>
</p:tagLst>
</file>

<file path=ppt/tags/tag489.xml><?xml version="1.0" encoding="utf-8"?>
<p:tagLst xmlns:a="http://schemas.openxmlformats.org/drawingml/2006/main" xmlns:r="http://schemas.openxmlformats.org/officeDocument/2006/relationships" xmlns:p="http://schemas.openxmlformats.org/presentationml/2006/main">
  <p:tag name="NUM" val="213"/>
</p:tagLst>
</file>

<file path=ppt/tags/tag490.xml><?xml version="1.0" encoding="utf-8"?>
<p:tagLst xmlns:a="http://schemas.openxmlformats.org/drawingml/2006/main" xmlns:r="http://schemas.openxmlformats.org/officeDocument/2006/relationships" xmlns:p="http://schemas.openxmlformats.org/presentationml/2006/main">
  <p:tag name="NUM" val="214"/>
</p:tagLst>
</file>

<file path=ppt/tags/tag491.xml><?xml version="1.0" encoding="utf-8"?>
<p:tagLst xmlns:a="http://schemas.openxmlformats.org/drawingml/2006/main" xmlns:r="http://schemas.openxmlformats.org/officeDocument/2006/relationships" xmlns:p="http://schemas.openxmlformats.org/presentationml/2006/main">
  <p:tag name="NUM" val="215"/>
</p:tagLst>
</file>

<file path=ppt/tags/tag492.xml><?xml version="1.0" encoding="utf-8"?>
<p:tagLst xmlns:a="http://schemas.openxmlformats.org/drawingml/2006/main" xmlns:r="http://schemas.openxmlformats.org/officeDocument/2006/relationships" xmlns:p="http://schemas.openxmlformats.org/presentationml/2006/main">
  <p:tag name="NUM" val="216"/>
</p:tagLst>
</file>

<file path=ppt/tags/tag493.xml><?xml version="1.0" encoding="utf-8"?>
<p:tagLst xmlns:a="http://schemas.openxmlformats.org/drawingml/2006/main" xmlns:r="http://schemas.openxmlformats.org/officeDocument/2006/relationships" xmlns:p="http://schemas.openxmlformats.org/presentationml/2006/main">
  <p:tag name="NUM" val="217"/>
</p:tagLst>
</file>

<file path=ppt/tags/tag494.xml><?xml version="1.0" encoding="utf-8"?>
<p:tagLst xmlns:a="http://schemas.openxmlformats.org/drawingml/2006/main" xmlns:r="http://schemas.openxmlformats.org/officeDocument/2006/relationships" xmlns:p="http://schemas.openxmlformats.org/presentationml/2006/main">
  <p:tag name="NUM" val="218"/>
</p:tagLst>
</file>

<file path=ppt/tags/tag495.xml><?xml version="1.0" encoding="utf-8"?>
<p:tagLst xmlns:a="http://schemas.openxmlformats.org/drawingml/2006/main" xmlns:r="http://schemas.openxmlformats.org/officeDocument/2006/relationships" xmlns:p="http://schemas.openxmlformats.org/presentationml/2006/main">
  <p:tag name="NUM" val="219"/>
</p:tagLst>
</file>

<file path=ppt/tags/tag496.xml><?xml version="1.0" encoding="utf-8"?>
<p:tagLst xmlns:a="http://schemas.openxmlformats.org/drawingml/2006/main" xmlns:r="http://schemas.openxmlformats.org/officeDocument/2006/relationships" xmlns:p="http://schemas.openxmlformats.org/presentationml/2006/main">
  <p:tag name="NUM" val="220"/>
</p:tagLst>
</file>

<file path=ppt/tags/tag497.xml><?xml version="1.0" encoding="utf-8"?>
<p:tagLst xmlns:a="http://schemas.openxmlformats.org/drawingml/2006/main" xmlns:r="http://schemas.openxmlformats.org/officeDocument/2006/relationships" xmlns:p="http://schemas.openxmlformats.org/presentationml/2006/main">
  <p:tag name="NUM" val="221"/>
</p:tagLst>
</file>

<file path=ppt/tags/tag498.xml><?xml version="1.0" encoding="utf-8"?>
<p:tagLst xmlns:a="http://schemas.openxmlformats.org/drawingml/2006/main" xmlns:r="http://schemas.openxmlformats.org/officeDocument/2006/relationships" xmlns:p="http://schemas.openxmlformats.org/presentationml/2006/main">
  <p:tag name="NUM" val="222"/>
</p:tagLst>
</file>

<file path=ppt/tags/tag499.xml><?xml version="1.0" encoding="utf-8"?>
<p:tagLst xmlns:a="http://schemas.openxmlformats.org/drawingml/2006/main" xmlns:r="http://schemas.openxmlformats.org/officeDocument/2006/relationships" xmlns:p="http://schemas.openxmlformats.org/presentationml/2006/main">
  <p:tag name="NUM" val="223"/>
</p:tagLst>
</file>

<file path=ppt/tags/tag500.xml><?xml version="1.0" encoding="utf-8"?>
<p:tagLst xmlns:a="http://schemas.openxmlformats.org/drawingml/2006/main" xmlns:r="http://schemas.openxmlformats.org/officeDocument/2006/relationships" xmlns:p="http://schemas.openxmlformats.org/presentationml/2006/main">
  <p:tag name="NUM" val="224"/>
</p:tagLst>
</file>

<file path=ppt/tags/tag501.xml><?xml version="1.0" encoding="utf-8"?>
<p:tagLst xmlns:a="http://schemas.openxmlformats.org/drawingml/2006/main" xmlns:r="http://schemas.openxmlformats.org/officeDocument/2006/relationships" xmlns:p="http://schemas.openxmlformats.org/presentationml/2006/main">
  <p:tag name="NUM" val="225"/>
</p:tagLst>
</file>

<file path=ppt/tags/tag502.xml><?xml version="1.0" encoding="utf-8"?>
<p:tagLst xmlns:a="http://schemas.openxmlformats.org/drawingml/2006/main" xmlns:r="http://schemas.openxmlformats.org/officeDocument/2006/relationships" xmlns:p="http://schemas.openxmlformats.org/presentationml/2006/main">
  <p:tag name="NUM" val="226"/>
</p:tagLst>
</file>

<file path=ppt/tags/tag503.xml><?xml version="1.0" encoding="utf-8"?>
<p:tagLst xmlns:a="http://schemas.openxmlformats.org/drawingml/2006/main" xmlns:r="http://schemas.openxmlformats.org/officeDocument/2006/relationships" xmlns:p="http://schemas.openxmlformats.org/presentationml/2006/main">
  <p:tag name="NUM" val="227"/>
</p:tagLst>
</file>

<file path=ppt/tags/tag504.xml><?xml version="1.0" encoding="utf-8"?>
<p:tagLst xmlns:a="http://schemas.openxmlformats.org/drawingml/2006/main" xmlns:r="http://schemas.openxmlformats.org/officeDocument/2006/relationships" xmlns:p="http://schemas.openxmlformats.org/presentationml/2006/main">
  <p:tag name="NUM" val="228"/>
</p:tagLst>
</file>

<file path=ppt/tags/tag505.xml><?xml version="1.0" encoding="utf-8"?>
<p:tagLst xmlns:a="http://schemas.openxmlformats.org/drawingml/2006/main" xmlns:r="http://schemas.openxmlformats.org/officeDocument/2006/relationships" xmlns:p="http://schemas.openxmlformats.org/presentationml/2006/main">
  <p:tag name="NUM" val="229"/>
</p:tagLst>
</file>

<file path=ppt/tags/tag506.xml><?xml version="1.0" encoding="utf-8"?>
<p:tagLst xmlns:a="http://schemas.openxmlformats.org/drawingml/2006/main" xmlns:r="http://schemas.openxmlformats.org/officeDocument/2006/relationships" xmlns:p="http://schemas.openxmlformats.org/presentationml/2006/main">
  <p:tag name="NUM" val="230"/>
</p:tagLst>
</file>

<file path=ppt/tags/tag507.xml><?xml version="1.0" encoding="utf-8"?>
<p:tagLst xmlns:a="http://schemas.openxmlformats.org/drawingml/2006/main" xmlns:r="http://schemas.openxmlformats.org/officeDocument/2006/relationships" xmlns:p="http://schemas.openxmlformats.org/presentationml/2006/main">
  <p:tag name="NUM" val="231"/>
</p:tagLst>
</file>

<file path=ppt/tags/tag508.xml><?xml version="1.0" encoding="utf-8"?>
<p:tagLst xmlns:a="http://schemas.openxmlformats.org/drawingml/2006/main" xmlns:r="http://schemas.openxmlformats.org/officeDocument/2006/relationships" xmlns:p="http://schemas.openxmlformats.org/presentationml/2006/main">
  <p:tag name="NUM" val="232"/>
</p:tagLst>
</file>

<file path=ppt/tags/tag509.xml><?xml version="1.0" encoding="utf-8"?>
<p:tagLst xmlns:a="http://schemas.openxmlformats.org/drawingml/2006/main" xmlns:r="http://schemas.openxmlformats.org/officeDocument/2006/relationships" xmlns:p="http://schemas.openxmlformats.org/presentationml/2006/main">
  <p:tag name="NUM" val="233"/>
</p:tagLst>
</file>

<file path=ppt/tags/tag510.xml><?xml version="1.0" encoding="utf-8"?>
<p:tagLst xmlns:a="http://schemas.openxmlformats.org/drawingml/2006/main" xmlns:r="http://schemas.openxmlformats.org/officeDocument/2006/relationships" xmlns:p="http://schemas.openxmlformats.org/presentationml/2006/main">
  <p:tag name="NUM" val="234"/>
</p:tagLst>
</file>

<file path=ppt/tags/tag511.xml><?xml version="1.0" encoding="utf-8"?>
<p:tagLst xmlns:a="http://schemas.openxmlformats.org/drawingml/2006/main" xmlns:r="http://schemas.openxmlformats.org/officeDocument/2006/relationships" xmlns:p="http://schemas.openxmlformats.org/presentationml/2006/main">
  <p:tag name="NUM" val="235"/>
</p:tagLst>
</file>

<file path=ppt/tags/tag512.xml><?xml version="1.0" encoding="utf-8"?>
<p:tagLst xmlns:a="http://schemas.openxmlformats.org/drawingml/2006/main" xmlns:r="http://schemas.openxmlformats.org/officeDocument/2006/relationships" xmlns:p="http://schemas.openxmlformats.org/presentationml/2006/main">
  <p:tag name="NUM" val="236"/>
</p:tagLst>
</file>

<file path=ppt/tags/tag513.xml><?xml version="1.0" encoding="utf-8"?>
<p:tagLst xmlns:a="http://schemas.openxmlformats.org/drawingml/2006/main" xmlns:r="http://schemas.openxmlformats.org/officeDocument/2006/relationships" xmlns:p="http://schemas.openxmlformats.org/presentationml/2006/main">
  <p:tag name="NUM" val="237"/>
</p:tagLst>
</file>

<file path=ppt/tags/tag514.xml><?xml version="1.0" encoding="utf-8"?>
<p:tagLst xmlns:a="http://schemas.openxmlformats.org/drawingml/2006/main" xmlns:r="http://schemas.openxmlformats.org/officeDocument/2006/relationships" xmlns:p="http://schemas.openxmlformats.org/presentationml/2006/main">
  <p:tag name="NUM" val="238"/>
</p:tagLst>
</file>

<file path=ppt/tags/tag515.xml><?xml version="1.0" encoding="utf-8"?>
<p:tagLst xmlns:a="http://schemas.openxmlformats.org/drawingml/2006/main" xmlns:r="http://schemas.openxmlformats.org/officeDocument/2006/relationships" xmlns:p="http://schemas.openxmlformats.org/presentationml/2006/main">
  <p:tag name="NUM" val="239"/>
</p:tagLst>
</file>

<file path=ppt/tags/tag516.xml><?xml version="1.0" encoding="utf-8"?>
<p:tagLst xmlns:a="http://schemas.openxmlformats.org/drawingml/2006/main" xmlns:r="http://schemas.openxmlformats.org/officeDocument/2006/relationships" xmlns:p="http://schemas.openxmlformats.org/presentationml/2006/main">
  <p:tag name="NUM" val="240"/>
</p:tagLst>
</file>

<file path=ppt/tags/tag517.xml><?xml version="1.0" encoding="utf-8"?>
<p:tagLst xmlns:a="http://schemas.openxmlformats.org/drawingml/2006/main" xmlns:r="http://schemas.openxmlformats.org/officeDocument/2006/relationships" xmlns:p="http://schemas.openxmlformats.org/presentationml/2006/main">
  <p:tag name="NUM" val="241"/>
</p:tagLst>
</file>

<file path=ppt/tags/tag518.xml><?xml version="1.0" encoding="utf-8"?>
<p:tagLst xmlns:a="http://schemas.openxmlformats.org/drawingml/2006/main" xmlns:r="http://schemas.openxmlformats.org/officeDocument/2006/relationships" xmlns:p="http://schemas.openxmlformats.org/presentationml/2006/main">
  <p:tag name="NUM" val="242"/>
</p:tagLst>
</file>

<file path=ppt/tags/tag519.xml><?xml version="1.0" encoding="utf-8"?>
<p:tagLst xmlns:a="http://schemas.openxmlformats.org/drawingml/2006/main" xmlns:r="http://schemas.openxmlformats.org/officeDocument/2006/relationships" xmlns:p="http://schemas.openxmlformats.org/presentationml/2006/main">
  <p:tag name="NUM" val="243"/>
</p:tagLst>
</file>

<file path=ppt/tags/tag520.xml><?xml version="1.0" encoding="utf-8"?>
<p:tagLst xmlns:a="http://schemas.openxmlformats.org/drawingml/2006/main" xmlns:r="http://schemas.openxmlformats.org/officeDocument/2006/relationships" xmlns:p="http://schemas.openxmlformats.org/presentationml/2006/main">
  <p:tag name="NUM" val="244"/>
</p:tagLst>
</file>

<file path=ppt/tags/tag521.xml><?xml version="1.0" encoding="utf-8"?>
<p:tagLst xmlns:a="http://schemas.openxmlformats.org/drawingml/2006/main" xmlns:r="http://schemas.openxmlformats.org/officeDocument/2006/relationships" xmlns:p="http://schemas.openxmlformats.org/presentationml/2006/main">
  <p:tag name="NUM" val="245"/>
</p:tagLst>
</file>

<file path=ppt/tags/tag522.xml><?xml version="1.0" encoding="utf-8"?>
<p:tagLst xmlns:a="http://schemas.openxmlformats.org/drawingml/2006/main" xmlns:r="http://schemas.openxmlformats.org/officeDocument/2006/relationships" xmlns:p="http://schemas.openxmlformats.org/presentationml/2006/main">
  <p:tag name="NUM" val="246"/>
</p:tagLst>
</file>

<file path=ppt/tags/tag523.xml><?xml version="1.0" encoding="utf-8"?>
<p:tagLst xmlns:a="http://schemas.openxmlformats.org/drawingml/2006/main" xmlns:r="http://schemas.openxmlformats.org/officeDocument/2006/relationships" xmlns:p="http://schemas.openxmlformats.org/presentationml/2006/main">
  <p:tag name="NUM" val="247"/>
</p:tagLst>
</file>

<file path=ppt/tags/tag524.xml><?xml version="1.0" encoding="utf-8"?>
<p:tagLst xmlns:a="http://schemas.openxmlformats.org/drawingml/2006/main" xmlns:r="http://schemas.openxmlformats.org/officeDocument/2006/relationships" xmlns:p="http://schemas.openxmlformats.org/presentationml/2006/main">
  <p:tag name="NUM" val="248"/>
</p:tagLst>
</file>

<file path=ppt/tags/tag525.xml><?xml version="1.0" encoding="utf-8"?>
<p:tagLst xmlns:a="http://schemas.openxmlformats.org/drawingml/2006/main" xmlns:r="http://schemas.openxmlformats.org/officeDocument/2006/relationships" xmlns:p="http://schemas.openxmlformats.org/presentationml/2006/main">
  <p:tag name="NUM" val="249"/>
</p:tagLst>
</file>

<file path=ppt/tags/tag526.xml><?xml version="1.0" encoding="utf-8"?>
<p:tagLst xmlns:a="http://schemas.openxmlformats.org/drawingml/2006/main" xmlns:r="http://schemas.openxmlformats.org/officeDocument/2006/relationships" xmlns:p="http://schemas.openxmlformats.org/presentationml/2006/main">
  <p:tag name="NUM" val="250"/>
</p:tagLst>
</file>

<file path=ppt/tags/tag527.xml><?xml version="1.0" encoding="utf-8"?>
<p:tagLst xmlns:a="http://schemas.openxmlformats.org/drawingml/2006/main" xmlns:r="http://schemas.openxmlformats.org/officeDocument/2006/relationships" xmlns:p="http://schemas.openxmlformats.org/presentationml/2006/main">
  <p:tag name="NUM" val="251"/>
</p:tagLst>
</file>

<file path=ppt/tags/tag528.xml><?xml version="1.0" encoding="utf-8"?>
<p:tagLst xmlns:a="http://schemas.openxmlformats.org/drawingml/2006/main" xmlns:r="http://schemas.openxmlformats.org/officeDocument/2006/relationships" xmlns:p="http://schemas.openxmlformats.org/presentationml/2006/main">
  <p:tag name="NUM" val="252"/>
</p:tagLst>
</file>

<file path=ppt/tags/tag529.xml><?xml version="1.0" encoding="utf-8"?>
<p:tagLst xmlns:a="http://schemas.openxmlformats.org/drawingml/2006/main" xmlns:r="http://schemas.openxmlformats.org/officeDocument/2006/relationships" xmlns:p="http://schemas.openxmlformats.org/presentationml/2006/main">
  <p:tag name="NUM" val="253"/>
</p:tagLst>
</file>

<file path=ppt/tags/tag530.xml><?xml version="1.0" encoding="utf-8"?>
<p:tagLst xmlns:a="http://schemas.openxmlformats.org/drawingml/2006/main" xmlns:r="http://schemas.openxmlformats.org/officeDocument/2006/relationships" xmlns:p="http://schemas.openxmlformats.org/presentationml/2006/main">
  <p:tag name="NUM" val="254"/>
</p:tagLst>
</file>

<file path=ppt/tags/tag531.xml><?xml version="1.0" encoding="utf-8"?>
<p:tagLst xmlns:a="http://schemas.openxmlformats.org/drawingml/2006/main" xmlns:r="http://schemas.openxmlformats.org/officeDocument/2006/relationships" xmlns:p="http://schemas.openxmlformats.org/presentationml/2006/main">
  <p:tag name="NUM" val="255"/>
</p:tagLst>
</file>

<file path=ppt/tags/tag532.xml><?xml version="1.0" encoding="utf-8"?>
<p:tagLst xmlns:a="http://schemas.openxmlformats.org/drawingml/2006/main" xmlns:r="http://schemas.openxmlformats.org/officeDocument/2006/relationships" xmlns:p="http://schemas.openxmlformats.org/presentationml/2006/main">
  <p:tag name="NUM" val="256"/>
</p:tagLst>
</file>

<file path=ppt/tags/tag533.xml><?xml version="1.0" encoding="utf-8"?>
<p:tagLst xmlns:a="http://schemas.openxmlformats.org/drawingml/2006/main" xmlns:r="http://schemas.openxmlformats.org/officeDocument/2006/relationships" xmlns:p="http://schemas.openxmlformats.org/presentationml/2006/main">
  <p:tag name="NUM" val="257"/>
</p:tagLst>
</file>

<file path=ppt/tags/tag534.xml><?xml version="1.0" encoding="utf-8"?>
<p:tagLst xmlns:a="http://schemas.openxmlformats.org/drawingml/2006/main" xmlns:r="http://schemas.openxmlformats.org/officeDocument/2006/relationships" xmlns:p="http://schemas.openxmlformats.org/presentationml/2006/main">
  <p:tag name="NUM" val="258"/>
</p:tagLst>
</file>

<file path=ppt/tags/tag535.xml><?xml version="1.0" encoding="utf-8"?>
<p:tagLst xmlns:a="http://schemas.openxmlformats.org/drawingml/2006/main" xmlns:r="http://schemas.openxmlformats.org/officeDocument/2006/relationships" xmlns:p="http://schemas.openxmlformats.org/presentationml/2006/main">
  <p:tag name="NUM" val="259"/>
</p:tagLst>
</file>

<file path=ppt/tags/tag536.xml><?xml version="1.0" encoding="utf-8"?>
<p:tagLst xmlns:a="http://schemas.openxmlformats.org/drawingml/2006/main" xmlns:r="http://schemas.openxmlformats.org/officeDocument/2006/relationships" xmlns:p="http://schemas.openxmlformats.org/presentationml/2006/main">
  <p:tag name="NUM" val="260"/>
</p:tagLst>
</file>

<file path=ppt/tags/tag537.xml><?xml version="1.0" encoding="utf-8"?>
<p:tagLst xmlns:a="http://schemas.openxmlformats.org/drawingml/2006/main" xmlns:r="http://schemas.openxmlformats.org/officeDocument/2006/relationships" xmlns:p="http://schemas.openxmlformats.org/presentationml/2006/main">
  <p:tag name="NUM" val="261"/>
</p:tagLst>
</file>

<file path=ppt/tags/tag538.xml><?xml version="1.0" encoding="utf-8"?>
<p:tagLst xmlns:a="http://schemas.openxmlformats.org/drawingml/2006/main" xmlns:r="http://schemas.openxmlformats.org/officeDocument/2006/relationships" xmlns:p="http://schemas.openxmlformats.org/presentationml/2006/main">
  <p:tag name="NUM" val="262"/>
</p:tagLst>
</file>

<file path=ppt/tags/tag539.xml><?xml version="1.0" encoding="utf-8"?>
<p:tagLst xmlns:a="http://schemas.openxmlformats.org/drawingml/2006/main" xmlns:r="http://schemas.openxmlformats.org/officeDocument/2006/relationships" xmlns:p="http://schemas.openxmlformats.org/presentationml/2006/main">
  <p:tag name="NUM" val="263"/>
</p:tagLst>
</file>

<file path=ppt/tags/tag540.xml><?xml version="1.0" encoding="utf-8"?>
<p:tagLst xmlns:a="http://schemas.openxmlformats.org/drawingml/2006/main" xmlns:r="http://schemas.openxmlformats.org/officeDocument/2006/relationships" xmlns:p="http://schemas.openxmlformats.org/presentationml/2006/main">
  <p:tag name="NUM" val="264"/>
</p:tagLst>
</file>

<file path=ppt/tags/tag541.xml><?xml version="1.0" encoding="utf-8"?>
<p:tagLst xmlns:a="http://schemas.openxmlformats.org/drawingml/2006/main" xmlns:r="http://schemas.openxmlformats.org/officeDocument/2006/relationships" xmlns:p="http://schemas.openxmlformats.org/presentationml/2006/main">
  <p:tag name="NUM" val="265"/>
</p:tagLst>
</file>

<file path=ppt/tags/tag542.xml><?xml version="1.0" encoding="utf-8"?>
<p:tagLst xmlns:a="http://schemas.openxmlformats.org/drawingml/2006/main" xmlns:r="http://schemas.openxmlformats.org/officeDocument/2006/relationships" xmlns:p="http://schemas.openxmlformats.org/presentationml/2006/main">
  <p:tag name="NUM" val="266"/>
</p:tagLst>
</file>

<file path=ppt/tags/tag543.xml><?xml version="1.0" encoding="utf-8"?>
<p:tagLst xmlns:a="http://schemas.openxmlformats.org/drawingml/2006/main" xmlns:r="http://schemas.openxmlformats.org/officeDocument/2006/relationships" xmlns:p="http://schemas.openxmlformats.org/presentationml/2006/main">
  <p:tag name="NUM" val="267"/>
</p:tagLst>
</file>

<file path=ppt/tags/tag544.xml><?xml version="1.0" encoding="utf-8"?>
<p:tagLst xmlns:a="http://schemas.openxmlformats.org/drawingml/2006/main" xmlns:r="http://schemas.openxmlformats.org/officeDocument/2006/relationships" xmlns:p="http://schemas.openxmlformats.org/presentationml/2006/main">
  <p:tag name="NUM" val="268"/>
</p:tagLst>
</file>

<file path=ppt/tags/tag545.xml><?xml version="1.0" encoding="utf-8"?>
<p:tagLst xmlns:a="http://schemas.openxmlformats.org/drawingml/2006/main" xmlns:r="http://schemas.openxmlformats.org/officeDocument/2006/relationships" xmlns:p="http://schemas.openxmlformats.org/presentationml/2006/main">
  <p:tag name="NUM" val="269"/>
</p:tagLst>
</file>

<file path=ppt/tags/tag546.xml><?xml version="1.0" encoding="utf-8"?>
<p:tagLst xmlns:a="http://schemas.openxmlformats.org/drawingml/2006/main" xmlns:r="http://schemas.openxmlformats.org/officeDocument/2006/relationships" xmlns:p="http://schemas.openxmlformats.org/presentationml/2006/main">
  <p:tag name="NUM" val="270"/>
</p:tagLst>
</file>

<file path=ppt/tags/tag547.xml><?xml version="1.0" encoding="utf-8"?>
<p:tagLst xmlns:a="http://schemas.openxmlformats.org/drawingml/2006/main" xmlns:r="http://schemas.openxmlformats.org/officeDocument/2006/relationships" xmlns:p="http://schemas.openxmlformats.org/presentationml/2006/main">
  <p:tag name="NUM" val="271"/>
</p:tagLst>
</file>

<file path=ppt/tags/tag548.xml><?xml version="1.0" encoding="utf-8"?>
<p:tagLst xmlns:a="http://schemas.openxmlformats.org/drawingml/2006/main" xmlns:r="http://schemas.openxmlformats.org/officeDocument/2006/relationships" xmlns:p="http://schemas.openxmlformats.org/presentationml/2006/main">
  <p:tag name="NUM" val="272"/>
</p:tagLst>
</file>

<file path=ppt/tags/tag549.xml><?xml version="1.0" encoding="utf-8"?>
<p:tagLst xmlns:a="http://schemas.openxmlformats.org/drawingml/2006/main" xmlns:r="http://schemas.openxmlformats.org/officeDocument/2006/relationships" xmlns:p="http://schemas.openxmlformats.org/presentationml/2006/main">
  <p:tag name="NUM" val="273"/>
</p:tagLst>
</file>

<file path=ppt/tags/tag550.xml><?xml version="1.0" encoding="utf-8"?>
<p:tagLst xmlns:a="http://schemas.openxmlformats.org/drawingml/2006/main" xmlns:r="http://schemas.openxmlformats.org/officeDocument/2006/relationships" xmlns:p="http://schemas.openxmlformats.org/presentationml/2006/main">
  <p:tag name="NUM" val="274"/>
</p:tagLst>
</file>

<file path=ppt/tags/tag551.xml><?xml version="1.0" encoding="utf-8"?>
<p:tagLst xmlns:a="http://schemas.openxmlformats.org/drawingml/2006/main" xmlns:r="http://schemas.openxmlformats.org/officeDocument/2006/relationships" xmlns:p="http://schemas.openxmlformats.org/presentationml/2006/main">
  <p:tag name="NUM" val="259"/>
</p:tagLst>
</file>

<file path=ppt/tags/tag552.xml><?xml version="1.0" encoding="utf-8"?>
<p:tagLst xmlns:a="http://schemas.openxmlformats.org/drawingml/2006/main" xmlns:r="http://schemas.openxmlformats.org/officeDocument/2006/relationships" xmlns:p="http://schemas.openxmlformats.org/presentationml/2006/main">
  <p:tag name="NUM" val="1"/>
</p:tagLst>
</file>

<file path=ppt/tags/tag553.xml><?xml version="1.0" encoding="utf-8"?>
<p:tagLst xmlns:a="http://schemas.openxmlformats.org/drawingml/2006/main" xmlns:r="http://schemas.openxmlformats.org/officeDocument/2006/relationships" xmlns:p="http://schemas.openxmlformats.org/presentationml/2006/main">
  <p:tag name="NUM" val="2"/>
</p:tagLst>
</file>

<file path=ppt/tags/tag554.xml><?xml version="1.0" encoding="utf-8"?>
<p:tagLst xmlns:a="http://schemas.openxmlformats.org/drawingml/2006/main" xmlns:r="http://schemas.openxmlformats.org/officeDocument/2006/relationships" xmlns:p="http://schemas.openxmlformats.org/presentationml/2006/main">
  <p:tag name="NUM" val="3"/>
</p:tagLst>
</file>

<file path=ppt/tags/tag555.xml><?xml version="1.0" encoding="utf-8"?>
<p:tagLst xmlns:a="http://schemas.openxmlformats.org/drawingml/2006/main" xmlns:r="http://schemas.openxmlformats.org/officeDocument/2006/relationships" xmlns:p="http://schemas.openxmlformats.org/presentationml/2006/main">
  <p:tag name="NUM" val="4"/>
</p:tagLst>
</file>

<file path=ppt/tags/tag556.xml><?xml version="1.0" encoding="utf-8"?>
<p:tagLst xmlns:a="http://schemas.openxmlformats.org/drawingml/2006/main" xmlns:r="http://schemas.openxmlformats.org/officeDocument/2006/relationships" xmlns:p="http://schemas.openxmlformats.org/presentationml/2006/main">
  <p:tag name="NUM" val="5"/>
</p:tagLst>
</file>

<file path=ppt/tags/tag557.xml><?xml version="1.0" encoding="utf-8"?>
<p:tagLst xmlns:a="http://schemas.openxmlformats.org/drawingml/2006/main" xmlns:r="http://schemas.openxmlformats.org/officeDocument/2006/relationships" xmlns:p="http://schemas.openxmlformats.org/presentationml/2006/main">
  <p:tag name="NUM" val="7"/>
</p:tagLst>
</file>

<file path=ppt/tags/tag558.xml><?xml version="1.0" encoding="utf-8"?>
<p:tagLst xmlns:a="http://schemas.openxmlformats.org/drawingml/2006/main" xmlns:r="http://schemas.openxmlformats.org/officeDocument/2006/relationships" xmlns:p="http://schemas.openxmlformats.org/presentationml/2006/main">
  <p:tag name="NUM" val="8"/>
</p:tagLst>
</file>

<file path=ppt/tags/tag559.xml><?xml version="1.0" encoding="utf-8"?>
<p:tagLst xmlns:a="http://schemas.openxmlformats.org/drawingml/2006/main" xmlns:r="http://schemas.openxmlformats.org/officeDocument/2006/relationships" xmlns:p="http://schemas.openxmlformats.org/presentationml/2006/main">
  <p:tag name="NUM" val="9"/>
</p:tagLst>
</file>

<file path=ppt/tags/tag560.xml><?xml version="1.0" encoding="utf-8"?>
<p:tagLst xmlns:a="http://schemas.openxmlformats.org/drawingml/2006/main" xmlns:r="http://schemas.openxmlformats.org/officeDocument/2006/relationships" xmlns:p="http://schemas.openxmlformats.org/presentationml/2006/main">
  <p:tag name="NUM" val="10"/>
</p:tagLst>
</file>

<file path=ppt/tags/tag561.xml><?xml version="1.0" encoding="utf-8"?>
<p:tagLst xmlns:a="http://schemas.openxmlformats.org/drawingml/2006/main" xmlns:r="http://schemas.openxmlformats.org/officeDocument/2006/relationships" xmlns:p="http://schemas.openxmlformats.org/presentationml/2006/main">
  <p:tag name="NUM" val="11"/>
</p:tagLst>
</file>

<file path=ppt/tags/tag562.xml><?xml version="1.0" encoding="utf-8"?>
<p:tagLst xmlns:a="http://schemas.openxmlformats.org/drawingml/2006/main" xmlns:r="http://schemas.openxmlformats.org/officeDocument/2006/relationships" xmlns:p="http://schemas.openxmlformats.org/presentationml/2006/main">
  <p:tag name="NUM" val="12"/>
</p:tagLst>
</file>

<file path=ppt/tags/tag563.xml><?xml version="1.0" encoding="utf-8"?>
<p:tagLst xmlns:a="http://schemas.openxmlformats.org/drawingml/2006/main" xmlns:r="http://schemas.openxmlformats.org/officeDocument/2006/relationships" xmlns:p="http://schemas.openxmlformats.org/presentationml/2006/main">
  <p:tag name="NUM" val="6"/>
</p:tagLst>
</file>

<file path=ppt/tags/tag564.xml><?xml version="1.0" encoding="utf-8"?>
<p:tagLst xmlns:a="http://schemas.openxmlformats.org/drawingml/2006/main" xmlns:r="http://schemas.openxmlformats.org/officeDocument/2006/relationships" xmlns:p="http://schemas.openxmlformats.org/presentationml/2006/main">
  <p:tag name="NUM" val="13"/>
</p:tagLst>
</file>

<file path=ppt/tags/tag565.xml><?xml version="1.0" encoding="utf-8"?>
<p:tagLst xmlns:a="http://schemas.openxmlformats.org/drawingml/2006/main" xmlns:r="http://schemas.openxmlformats.org/officeDocument/2006/relationships" xmlns:p="http://schemas.openxmlformats.org/presentationml/2006/main">
  <p:tag name="NUM" val="14"/>
</p:tagLst>
</file>

<file path=ppt/tags/tag566.xml><?xml version="1.0" encoding="utf-8"?>
<p:tagLst xmlns:a="http://schemas.openxmlformats.org/drawingml/2006/main" xmlns:r="http://schemas.openxmlformats.org/officeDocument/2006/relationships" xmlns:p="http://schemas.openxmlformats.org/presentationml/2006/main">
  <p:tag name="NUM" val="15"/>
</p:tagLst>
</file>

<file path=ppt/tags/tag567.xml><?xml version="1.0" encoding="utf-8"?>
<p:tagLst xmlns:a="http://schemas.openxmlformats.org/drawingml/2006/main" xmlns:r="http://schemas.openxmlformats.org/officeDocument/2006/relationships" xmlns:p="http://schemas.openxmlformats.org/presentationml/2006/main">
  <p:tag name="NUM" val="16"/>
</p:tagLst>
</file>

<file path=ppt/tags/tag568.xml><?xml version="1.0" encoding="utf-8"?>
<p:tagLst xmlns:a="http://schemas.openxmlformats.org/drawingml/2006/main" xmlns:r="http://schemas.openxmlformats.org/officeDocument/2006/relationships" xmlns:p="http://schemas.openxmlformats.org/presentationml/2006/main">
  <p:tag name="NUM" val="17"/>
</p:tagLst>
</file>

<file path=ppt/tags/tag569.xml><?xml version="1.0" encoding="utf-8"?>
<p:tagLst xmlns:a="http://schemas.openxmlformats.org/drawingml/2006/main" xmlns:r="http://schemas.openxmlformats.org/officeDocument/2006/relationships" xmlns:p="http://schemas.openxmlformats.org/presentationml/2006/main">
  <p:tag name="NUM" val="18"/>
</p:tagLst>
</file>

<file path=ppt/tags/tag570.xml><?xml version="1.0" encoding="utf-8"?>
<p:tagLst xmlns:a="http://schemas.openxmlformats.org/drawingml/2006/main" xmlns:r="http://schemas.openxmlformats.org/officeDocument/2006/relationships" xmlns:p="http://schemas.openxmlformats.org/presentationml/2006/main">
  <p:tag name="NUM" val="19"/>
</p:tagLst>
</file>

<file path=ppt/tags/tag571.xml><?xml version="1.0" encoding="utf-8"?>
<p:tagLst xmlns:a="http://schemas.openxmlformats.org/drawingml/2006/main" xmlns:r="http://schemas.openxmlformats.org/officeDocument/2006/relationships" xmlns:p="http://schemas.openxmlformats.org/presentationml/2006/main">
  <p:tag name="NUM" val="20"/>
</p:tagLst>
</file>

<file path=ppt/tags/tag572.xml><?xml version="1.0" encoding="utf-8"?>
<p:tagLst xmlns:a="http://schemas.openxmlformats.org/drawingml/2006/main" xmlns:r="http://schemas.openxmlformats.org/officeDocument/2006/relationships" xmlns:p="http://schemas.openxmlformats.org/presentationml/2006/main">
  <p:tag name="NUM" val="21"/>
</p:tagLst>
</file>

<file path=ppt/tags/tag573.xml><?xml version="1.0" encoding="utf-8"?>
<p:tagLst xmlns:a="http://schemas.openxmlformats.org/drawingml/2006/main" xmlns:r="http://schemas.openxmlformats.org/officeDocument/2006/relationships" xmlns:p="http://schemas.openxmlformats.org/presentationml/2006/main">
  <p:tag name="NUM" val="22"/>
</p:tagLst>
</file>

<file path=ppt/tags/tag574.xml><?xml version="1.0" encoding="utf-8"?>
<p:tagLst xmlns:a="http://schemas.openxmlformats.org/drawingml/2006/main" xmlns:r="http://schemas.openxmlformats.org/officeDocument/2006/relationships" xmlns:p="http://schemas.openxmlformats.org/presentationml/2006/main">
  <p:tag name="NUM" val="23"/>
</p:tagLst>
</file>

<file path=ppt/tags/tag575.xml><?xml version="1.0" encoding="utf-8"?>
<p:tagLst xmlns:a="http://schemas.openxmlformats.org/drawingml/2006/main" xmlns:r="http://schemas.openxmlformats.org/officeDocument/2006/relationships" xmlns:p="http://schemas.openxmlformats.org/presentationml/2006/main">
  <p:tag name="NUM" val="24"/>
</p:tagLst>
</file>

<file path=ppt/tags/tag576.xml><?xml version="1.0" encoding="utf-8"?>
<p:tagLst xmlns:a="http://schemas.openxmlformats.org/drawingml/2006/main" xmlns:r="http://schemas.openxmlformats.org/officeDocument/2006/relationships" xmlns:p="http://schemas.openxmlformats.org/presentationml/2006/main">
  <p:tag name="NUM" val="25"/>
</p:tagLst>
</file>

<file path=ppt/tags/tag577.xml><?xml version="1.0" encoding="utf-8"?>
<p:tagLst xmlns:a="http://schemas.openxmlformats.org/drawingml/2006/main" xmlns:r="http://schemas.openxmlformats.org/officeDocument/2006/relationships" xmlns:p="http://schemas.openxmlformats.org/presentationml/2006/main">
  <p:tag name="NUM" val="26"/>
</p:tagLst>
</file>

<file path=ppt/tags/tag578.xml><?xml version="1.0" encoding="utf-8"?>
<p:tagLst xmlns:a="http://schemas.openxmlformats.org/drawingml/2006/main" xmlns:r="http://schemas.openxmlformats.org/officeDocument/2006/relationships" xmlns:p="http://schemas.openxmlformats.org/presentationml/2006/main">
  <p:tag name="NUM" val="27"/>
</p:tagLst>
</file>

<file path=ppt/tags/tag579.xml><?xml version="1.0" encoding="utf-8"?>
<p:tagLst xmlns:a="http://schemas.openxmlformats.org/drawingml/2006/main" xmlns:r="http://schemas.openxmlformats.org/officeDocument/2006/relationships" xmlns:p="http://schemas.openxmlformats.org/presentationml/2006/main">
  <p:tag name="NUM" val="28"/>
</p:tagLst>
</file>

<file path=ppt/tags/tag580.xml><?xml version="1.0" encoding="utf-8"?>
<p:tagLst xmlns:a="http://schemas.openxmlformats.org/drawingml/2006/main" xmlns:r="http://schemas.openxmlformats.org/officeDocument/2006/relationships" xmlns:p="http://schemas.openxmlformats.org/presentationml/2006/main">
  <p:tag name="NUM" val="29"/>
</p:tagLst>
</file>

<file path=ppt/tags/tag581.xml><?xml version="1.0" encoding="utf-8"?>
<p:tagLst xmlns:a="http://schemas.openxmlformats.org/drawingml/2006/main" xmlns:r="http://schemas.openxmlformats.org/officeDocument/2006/relationships" xmlns:p="http://schemas.openxmlformats.org/presentationml/2006/main">
  <p:tag name="NUM" val="30"/>
</p:tagLst>
</file>

<file path=ppt/tags/tag582.xml><?xml version="1.0" encoding="utf-8"?>
<p:tagLst xmlns:a="http://schemas.openxmlformats.org/drawingml/2006/main" xmlns:r="http://schemas.openxmlformats.org/officeDocument/2006/relationships" xmlns:p="http://schemas.openxmlformats.org/presentationml/2006/main">
  <p:tag name="NUM" val="31"/>
</p:tagLst>
</file>

<file path=ppt/tags/tag583.xml><?xml version="1.0" encoding="utf-8"?>
<p:tagLst xmlns:a="http://schemas.openxmlformats.org/drawingml/2006/main" xmlns:r="http://schemas.openxmlformats.org/officeDocument/2006/relationships" xmlns:p="http://schemas.openxmlformats.org/presentationml/2006/main">
  <p:tag name="NUM" val="32"/>
</p:tagLst>
</file>

<file path=ppt/tags/tag584.xml><?xml version="1.0" encoding="utf-8"?>
<p:tagLst xmlns:a="http://schemas.openxmlformats.org/drawingml/2006/main" xmlns:r="http://schemas.openxmlformats.org/officeDocument/2006/relationships" xmlns:p="http://schemas.openxmlformats.org/presentationml/2006/main">
  <p:tag name="NUM" val="33"/>
</p:tagLst>
</file>

<file path=ppt/tags/tag585.xml><?xml version="1.0" encoding="utf-8"?>
<p:tagLst xmlns:a="http://schemas.openxmlformats.org/drawingml/2006/main" xmlns:r="http://schemas.openxmlformats.org/officeDocument/2006/relationships" xmlns:p="http://schemas.openxmlformats.org/presentationml/2006/main">
  <p:tag name="NUM" val="34"/>
</p:tagLst>
</file>

<file path=ppt/tags/tag586.xml><?xml version="1.0" encoding="utf-8"?>
<p:tagLst xmlns:a="http://schemas.openxmlformats.org/drawingml/2006/main" xmlns:r="http://schemas.openxmlformats.org/officeDocument/2006/relationships" xmlns:p="http://schemas.openxmlformats.org/presentationml/2006/main">
  <p:tag name="NUM" val="35"/>
</p:tagLst>
</file>

<file path=ppt/tags/tag587.xml><?xml version="1.0" encoding="utf-8"?>
<p:tagLst xmlns:a="http://schemas.openxmlformats.org/drawingml/2006/main" xmlns:r="http://schemas.openxmlformats.org/officeDocument/2006/relationships" xmlns:p="http://schemas.openxmlformats.org/presentationml/2006/main">
  <p:tag name="NUM" val="36"/>
</p:tagLst>
</file>

<file path=ppt/tags/tag588.xml><?xml version="1.0" encoding="utf-8"?>
<p:tagLst xmlns:a="http://schemas.openxmlformats.org/drawingml/2006/main" xmlns:r="http://schemas.openxmlformats.org/officeDocument/2006/relationships" xmlns:p="http://schemas.openxmlformats.org/presentationml/2006/main">
  <p:tag name="NUM" val="37"/>
</p:tagLst>
</file>

<file path=ppt/tags/tag589.xml><?xml version="1.0" encoding="utf-8"?>
<p:tagLst xmlns:a="http://schemas.openxmlformats.org/drawingml/2006/main" xmlns:r="http://schemas.openxmlformats.org/officeDocument/2006/relationships" xmlns:p="http://schemas.openxmlformats.org/presentationml/2006/main">
  <p:tag name="NUM" val="38"/>
</p:tagLst>
</file>

<file path=ppt/tags/tag590.xml><?xml version="1.0" encoding="utf-8"?>
<p:tagLst xmlns:a="http://schemas.openxmlformats.org/drawingml/2006/main" xmlns:r="http://schemas.openxmlformats.org/officeDocument/2006/relationships" xmlns:p="http://schemas.openxmlformats.org/presentationml/2006/main">
  <p:tag name="NUM" val="39"/>
</p:tagLst>
</file>

<file path=ppt/tags/tag591.xml><?xml version="1.0" encoding="utf-8"?>
<p:tagLst xmlns:a="http://schemas.openxmlformats.org/drawingml/2006/main" xmlns:r="http://schemas.openxmlformats.org/officeDocument/2006/relationships" xmlns:p="http://schemas.openxmlformats.org/presentationml/2006/main">
  <p:tag name="NUM" val="40"/>
</p:tagLst>
</file>

<file path=ppt/tags/tag592.xml><?xml version="1.0" encoding="utf-8"?>
<p:tagLst xmlns:a="http://schemas.openxmlformats.org/drawingml/2006/main" xmlns:r="http://schemas.openxmlformats.org/officeDocument/2006/relationships" xmlns:p="http://schemas.openxmlformats.org/presentationml/2006/main">
  <p:tag name="NUM" val="41"/>
</p:tagLst>
</file>

<file path=ppt/tags/tag593.xml><?xml version="1.0" encoding="utf-8"?>
<p:tagLst xmlns:a="http://schemas.openxmlformats.org/drawingml/2006/main" xmlns:r="http://schemas.openxmlformats.org/officeDocument/2006/relationships" xmlns:p="http://schemas.openxmlformats.org/presentationml/2006/main">
  <p:tag name="NUM" val="42"/>
</p:tagLst>
</file>

<file path=ppt/tags/tag594.xml><?xml version="1.0" encoding="utf-8"?>
<p:tagLst xmlns:a="http://schemas.openxmlformats.org/drawingml/2006/main" xmlns:r="http://schemas.openxmlformats.org/officeDocument/2006/relationships" xmlns:p="http://schemas.openxmlformats.org/presentationml/2006/main">
  <p:tag name="NUM" val="43"/>
</p:tagLst>
</file>

<file path=ppt/tags/tag595.xml><?xml version="1.0" encoding="utf-8"?>
<p:tagLst xmlns:a="http://schemas.openxmlformats.org/drawingml/2006/main" xmlns:r="http://schemas.openxmlformats.org/officeDocument/2006/relationships" xmlns:p="http://schemas.openxmlformats.org/presentationml/2006/main">
  <p:tag name="NUM" val="44"/>
</p:tagLst>
</file>

<file path=ppt/tags/tag596.xml><?xml version="1.0" encoding="utf-8"?>
<p:tagLst xmlns:a="http://schemas.openxmlformats.org/drawingml/2006/main" xmlns:r="http://schemas.openxmlformats.org/officeDocument/2006/relationships" xmlns:p="http://schemas.openxmlformats.org/presentationml/2006/main">
  <p:tag name="NUM" val="45"/>
</p:tagLst>
</file>

<file path=ppt/tags/tag597.xml><?xml version="1.0" encoding="utf-8"?>
<p:tagLst xmlns:a="http://schemas.openxmlformats.org/drawingml/2006/main" xmlns:r="http://schemas.openxmlformats.org/officeDocument/2006/relationships" xmlns:p="http://schemas.openxmlformats.org/presentationml/2006/main">
  <p:tag name="NUM" val="46"/>
</p:tagLst>
</file>

<file path=ppt/tags/tag598.xml><?xml version="1.0" encoding="utf-8"?>
<p:tagLst xmlns:a="http://schemas.openxmlformats.org/drawingml/2006/main" xmlns:r="http://schemas.openxmlformats.org/officeDocument/2006/relationships" xmlns:p="http://schemas.openxmlformats.org/presentationml/2006/main">
  <p:tag name="NUM" val="47"/>
</p:tagLst>
</file>

<file path=ppt/tags/tag599.xml><?xml version="1.0" encoding="utf-8"?>
<p:tagLst xmlns:a="http://schemas.openxmlformats.org/drawingml/2006/main" xmlns:r="http://schemas.openxmlformats.org/officeDocument/2006/relationships" xmlns:p="http://schemas.openxmlformats.org/presentationml/2006/main">
  <p:tag name="NUM" val="48"/>
</p:tagLst>
</file>

<file path=ppt/tags/tag600.xml><?xml version="1.0" encoding="utf-8"?>
<p:tagLst xmlns:a="http://schemas.openxmlformats.org/drawingml/2006/main" xmlns:r="http://schemas.openxmlformats.org/officeDocument/2006/relationships" xmlns:p="http://schemas.openxmlformats.org/presentationml/2006/main">
  <p:tag name="NUM" val="49"/>
</p:tagLst>
</file>

<file path=ppt/tags/tag601.xml><?xml version="1.0" encoding="utf-8"?>
<p:tagLst xmlns:a="http://schemas.openxmlformats.org/drawingml/2006/main" xmlns:r="http://schemas.openxmlformats.org/officeDocument/2006/relationships" xmlns:p="http://schemas.openxmlformats.org/presentationml/2006/main">
  <p:tag name="NUM" val="50"/>
</p:tagLst>
</file>

<file path=ppt/tags/tag602.xml><?xml version="1.0" encoding="utf-8"?>
<p:tagLst xmlns:a="http://schemas.openxmlformats.org/drawingml/2006/main" xmlns:r="http://schemas.openxmlformats.org/officeDocument/2006/relationships" xmlns:p="http://schemas.openxmlformats.org/presentationml/2006/main">
  <p:tag name="NUM" val="51"/>
</p:tagLst>
</file>

<file path=ppt/tags/tag603.xml><?xml version="1.0" encoding="utf-8"?>
<p:tagLst xmlns:a="http://schemas.openxmlformats.org/drawingml/2006/main" xmlns:r="http://schemas.openxmlformats.org/officeDocument/2006/relationships" xmlns:p="http://schemas.openxmlformats.org/presentationml/2006/main">
  <p:tag name="NUM" val="52"/>
</p:tagLst>
</file>

<file path=ppt/tags/tag604.xml><?xml version="1.0" encoding="utf-8"?>
<p:tagLst xmlns:a="http://schemas.openxmlformats.org/drawingml/2006/main" xmlns:r="http://schemas.openxmlformats.org/officeDocument/2006/relationships" xmlns:p="http://schemas.openxmlformats.org/presentationml/2006/main">
  <p:tag name="NUM" val="53"/>
</p:tagLst>
</file>

<file path=ppt/tags/tag605.xml><?xml version="1.0" encoding="utf-8"?>
<p:tagLst xmlns:a="http://schemas.openxmlformats.org/drawingml/2006/main" xmlns:r="http://schemas.openxmlformats.org/officeDocument/2006/relationships" xmlns:p="http://schemas.openxmlformats.org/presentationml/2006/main">
  <p:tag name="NUM" val="54"/>
</p:tagLst>
</file>

<file path=ppt/tags/tag606.xml><?xml version="1.0" encoding="utf-8"?>
<p:tagLst xmlns:a="http://schemas.openxmlformats.org/drawingml/2006/main" xmlns:r="http://schemas.openxmlformats.org/officeDocument/2006/relationships" xmlns:p="http://schemas.openxmlformats.org/presentationml/2006/main">
  <p:tag name="NUM" val="55"/>
</p:tagLst>
</file>

<file path=ppt/tags/tag607.xml><?xml version="1.0" encoding="utf-8"?>
<p:tagLst xmlns:a="http://schemas.openxmlformats.org/drawingml/2006/main" xmlns:r="http://schemas.openxmlformats.org/officeDocument/2006/relationships" xmlns:p="http://schemas.openxmlformats.org/presentationml/2006/main">
  <p:tag name="NUM" val="56"/>
</p:tagLst>
</file>

<file path=ppt/tags/tag608.xml><?xml version="1.0" encoding="utf-8"?>
<p:tagLst xmlns:a="http://schemas.openxmlformats.org/drawingml/2006/main" xmlns:r="http://schemas.openxmlformats.org/officeDocument/2006/relationships" xmlns:p="http://schemas.openxmlformats.org/presentationml/2006/main">
  <p:tag name="NUM" val="57"/>
</p:tagLst>
</file>

<file path=ppt/tags/tag609.xml><?xml version="1.0" encoding="utf-8"?>
<p:tagLst xmlns:a="http://schemas.openxmlformats.org/drawingml/2006/main" xmlns:r="http://schemas.openxmlformats.org/officeDocument/2006/relationships" xmlns:p="http://schemas.openxmlformats.org/presentationml/2006/main">
  <p:tag name="NUM" val="58"/>
</p:tagLst>
</file>

<file path=ppt/tags/tag610.xml><?xml version="1.0" encoding="utf-8"?>
<p:tagLst xmlns:a="http://schemas.openxmlformats.org/drawingml/2006/main" xmlns:r="http://schemas.openxmlformats.org/officeDocument/2006/relationships" xmlns:p="http://schemas.openxmlformats.org/presentationml/2006/main">
  <p:tag name="NUM" val="59"/>
</p:tagLst>
</file>

<file path=ppt/tags/tag611.xml><?xml version="1.0" encoding="utf-8"?>
<p:tagLst xmlns:a="http://schemas.openxmlformats.org/drawingml/2006/main" xmlns:r="http://schemas.openxmlformats.org/officeDocument/2006/relationships" xmlns:p="http://schemas.openxmlformats.org/presentationml/2006/main">
  <p:tag name="NUM" val="60"/>
</p:tagLst>
</file>

<file path=ppt/tags/tag612.xml><?xml version="1.0" encoding="utf-8"?>
<p:tagLst xmlns:a="http://schemas.openxmlformats.org/drawingml/2006/main" xmlns:r="http://schemas.openxmlformats.org/officeDocument/2006/relationships" xmlns:p="http://schemas.openxmlformats.org/presentationml/2006/main">
  <p:tag name="NUM" val="61"/>
</p:tagLst>
</file>

<file path=ppt/tags/tag613.xml><?xml version="1.0" encoding="utf-8"?>
<p:tagLst xmlns:a="http://schemas.openxmlformats.org/drawingml/2006/main" xmlns:r="http://schemas.openxmlformats.org/officeDocument/2006/relationships" xmlns:p="http://schemas.openxmlformats.org/presentationml/2006/main">
  <p:tag name="NUM" val="62"/>
</p:tagLst>
</file>

<file path=ppt/tags/tag614.xml><?xml version="1.0" encoding="utf-8"?>
<p:tagLst xmlns:a="http://schemas.openxmlformats.org/drawingml/2006/main" xmlns:r="http://schemas.openxmlformats.org/officeDocument/2006/relationships" xmlns:p="http://schemas.openxmlformats.org/presentationml/2006/main">
  <p:tag name="NUM" val="63"/>
</p:tagLst>
</file>

<file path=ppt/tags/tag615.xml><?xml version="1.0" encoding="utf-8"?>
<p:tagLst xmlns:a="http://schemas.openxmlformats.org/drawingml/2006/main" xmlns:r="http://schemas.openxmlformats.org/officeDocument/2006/relationships" xmlns:p="http://schemas.openxmlformats.org/presentationml/2006/main">
  <p:tag name="NUM" val="64"/>
</p:tagLst>
</file>

<file path=ppt/tags/tag616.xml><?xml version="1.0" encoding="utf-8"?>
<p:tagLst xmlns:a="http://schemas.openxmlformats.org/drawingml/2006/main" xmlns:r="http://schemas.openxmlformats.org/officeDocument/2006/relationships" xmlns:p="http://schemas.openxmlformats.org/presentationml/2006/main">
  <p:tag name="NUM" val="65"/>
</p:tagLst>
</file>

<file path=ppt/tags/tag617.xml><?xml version="1.0" encoding="utf-8"?>
<p:tagLst xmlns:a="http://schemas.openxmlformats.org/drawingml/2006/main" xmlns:r="http://schemas.openxmlformats.org/officeDocument/2006/relationships" xmlns:p="http://schemas.openxmlformats.org/presentationml/2006/main">
  <p:tag name="NUM" val="66"/>
</p:tagLst>
</file>

<file path=ppt/tags/tag618.xml><?xml version="1.0" encoding="utf-8"?>
<p:tagLst xmlns:a="http://schemas.openxmlformats.org/drawingml/2006/main" xmlns:r="http://schemas.openxmlformats.org/officeDocument/2006/relationships" xmlns:p="http://schemas.openxmlformats.org/presentationml/2006/main">
  <p:tag name="NUM" val="67"/>
</p:tagLst>
</file>

<file path=ppt/tags/tag619.xml><?xml version="1.0" encoding="utf-8"?>
<p:tagLst xmlns:a="http://schemas.openxmlformats.org/drawingml/2006/main" xmlns:r="http://schemas.openxmlformats.org/officeDocument/2006/relationships" xmlns:p="http://schemas.openxmlformats.org/presentationml/2006/main">
  <p:tag name="NUM" val="68"/>
</p:tagLst>
</file>

<file path=ppt/tags/tag620.xml><?xml version="1.0" encoding="utf-8"?>
<p:tagLst xmlns:a="http://schemas.openxmlformats.org/drawingml/2006/main" xmlns:r="http://schemas.openxmlformats.org/officeDocument/2006/relationships" xmlns:p="http://schemas.openxmlformats.org/presentationml/2006/main">
  <p:tag name="NUM" val="69"/>
</p:tagLst>
</file>

<file path=ppt/tags/tag621.xml><?xml version="1.0" encoding="utf-8"?>
<p:tagLst xmlns:a="http://schemas.openxmlformats.org/drawingml/2006/main" xmlns:r="http://schemas.openxmlformats.org/officeDocument/2006/relationships" xmlns:p="http://schemas.openxmlformats.org/presentationml/2006/main">
  <p:tag name="NUM" val="70"/>
</p:tagLst>
</file>

<file path=ppt/tags/tag622.xml><?xml version="1.0" encoding="utf-8"?>
<p:tagLst xmlns:a="http://schemas.openxmlformats.org/drawingml/2006/main" xmlns:r="http://schemas.openxmlformats.org/officeDocument/2006/relationships" xmlns:p="http://schemas.openxmlformats.org/presentationml/2006/main">
  <p:tag name="NUM" val="71"/>
</p:tagLst>
</file>

<file path=ppt/tags/tag623.xml><?xml version="1.0" encoding="utf-8"?>
<p:tagLst xmlns:a="http://schemas.openxmlformats.org/drawingml/2006/main" xmlns:r="http://schemas.openxmlformats.org/officeDocument/2006/relationships" xmlns:p="http://schemas.openxmlformats.org/presentationml/2006/main">
  <p:tag name="NUM" val="72"/>
</p:tagLst>
</file>

<file path=ppt/tags/tag624.xml><?xml version="1.0" encoding="utf-8"?>
<p:tagLst xmlns:a="http://schemas.openxmlformats.org/drawingml/2006/main" xmlns:r="http://schemas.openxmlformats.org/officeDocument/2006/relationships" xmlns:p="http://schemas.openxmlformats.org/presentationml/2006/main">
  <p:tag name="NUM" val="73"/>
</p:tagLst>
</file>

<file path=ppt/tags/tag625.xml><?xml version="1.0" encoding="utf-8"?>
<p:tagLst xmlns:a="http://schemas.openxmlformats.org/drawingml/2006/main" xmlns:r="http://schemas.openxmlformats.org/officeDocument/2006/relationships" xmlns:p="http://schemas.openxmlformats.org/presentationml/2006/main">
  <p:tag name="NUM" val="74"/>
</p:tagLst>
</file>

<file path=ppt/tags/tag626.xml><?xml version="1.0" encoding="utf-8"?>
<p:tagLst xmlns:a="http://schemas.openxmlformats.org/drawingml/2006/main" xmlns:r="http://schemas.openxmlformats.org/officeDocument/2006/relationships" xmlns:p="http://schemas.openxmlformats.org/presentationml/2006/main">
  <p:tag name="NUM" val="75"/>
</p:tagLst>
</file>

<file path=ppt/tags/tag627.xml><?xml version="1.0" encoding="utf-8"?>
<p:tagLst xmlns:a="http://schemas.openxmlformats.org/drawingml/2006/main" xmlns:r="http://schemas.openxmlformats.org/officeDocument/2006/relationships" xmlns:p="http://schemas.openxmlformats.org/presentationml/2006/main">
  <p:tag name="NUM" val="76"/>
</p:tagLst>
</file>

<file path=ppt/tags/tag628.xml><?xml version="1.0" encoding="utf-8"?>
<p:tagLst xmlns:a="http://schemas.openxmlformats.org/drawingml/2006/main" xmlns:r="http://schemas.openxmlformats.org/officeDocument/2006/relationships" xmlns:p="http://schemas.openxmlformats.org/presentationml/2006/main">
  <p:tag name="NUM" val="77"/>
</p:tagLst>
</file>

<file path=ppt/tags/tag629.xml><?xml version="1.0" encoding="utf-8"?>
<p:tagLst xmlns:a="http://schemas.openxmlformats.org/drawingml/2006/main" xmlns:r="http://schemas.openxmlformats.org/officeDocument/2006/relationships" xmlns:p="http://schemas.openxmlformats.org/presentationml/2006/main">
  <p:tag name="NUM" val="78"/>
</p:tagLst>
</file>

<file path=ppt/tags/tag630.xml><?xml version="1.0" encoding="utf-8"?>
<p:tagLst xmlns:a="http://schemas.openxmlformats.org/drawingml/2006/main" xmlns:r="http://schemas.openxmlformats.org/officeDocument/2006/relationships" xmlns:p="http://schemas.openxmlformats.org/presentationml/2006/main">
  <p:tag name="NUM" val="79"/>
</p:tagLst>
</file>

<file path=ppt/tags/tag631.xml><?xml version="1.0" encoding="utf-8"?>
<p:tagLst xmlns:a="http://schemas.openxmlformats.org/drawingml/2006/main" xmlns:r="http://schemas.openxmlformats.org/officeDocument/2006/relationships" xmlns:p="http://schemas.openxmlformats.org/presentationml/2006/main">
  <p:tag name="NUM" val="80"/>
</p:tagLst>
</file>

<file path=ppt/tags/tag632.xml><?xml version="1.0" encoding="utf-8"?>
<p:tagLst xmlns:a="http://schemas.openxmlformats.org/drawingml/2006/main" xmlns:r="http://schemas.openxmlformats.org/officeDocument/2006/relationships" xmlns:p="http://schemas.openxmlformats.org/presentationml/2006/main">
  <p:tag name="NUM" val="81"/>
</p:tagLst>
</file>

<file path=ppt/tags/tag633.xml><?xml version="1.0" encoding="utf-8"?>
<p:tagLst xmlns:a="http://schemas.openxmlformats.org/drawingml/2006/main" xmlns:r="http://schemas.openxmlformats.org/officeDocument/2006/relationships" xmlns:p="http://schemas.openxmlformats.org/presentationml/2006/main">
  <p:tag name="NUM" val="82"/>
</p:tagLst>
</file>

<file path=ppt/tags/tag634.xml><?xml version="1.0" encoding="utf-8"?>
<p:tagLst xmlns:a="http://schemas.openxmlformats.org/drawingml/2006/main" xmlns:r="http://schemas.openxmlformats.org/officeDocument/2006/relationships" xmlns:p="http://schemas.openxmlformats.org/presentationml/2006/main">
  <p:tag name="NUM" val="83"/>
</p:tagLst>
</file>

<file path=ppt/tags/tag635.xml><?xml version="1.0" encoding="utf-8"?>
<p:tagLst xmlns:a="http://schemas.openxmlformats.org/drawingml/2006/main" xmlns:r="http://schemas.openxmlformats.org/officeDocument/2006/relationships" xmlns:p="http://schemas.openxmlformats.org/presentationml/2006/main">
  <p:tag name="NUM" val="84"/>
</p:tagLst>
</file>

<file path=ppt/tags/tag636.xml><?xml version="1.0" encoding="utf-8"?>
<p:tagLst xmlns:a="http://schemas.openxmlformats.org/drawingml/2006/main" xmlns:r="http://schemas.openxmlformats.org/officeDocument/2006/relationships" xmlns:p="http://schemas.openxmlformats.org/presentationml/2006/main">
  <p:tag name="NUM" val="85"/>
</p:tagLst>
</file>

<file path=ppt/tags/tag637.xml><?xml version="1.0" encoding="utf-8"?>
<p:tagLst xmlns:a="http://schemas.openxmlformats.org/drawingml/2006/main" xmlns:r="http://schemas.openxmlformats.org/officeDocument/2006/relationships" xmlns:p="http://schemas.openxmlformats.org/presentationml/2006/main">
  <p:tag name="NUM" val="86"/>
</p:tagLst>
</file>

<file path=ppt/tags/tag638.xml><?xml version="1.0" encoding="utf-8"?>
<p:tagLst xmlns:a="http://schemas.openxmlformats.org/drawingml/2006/main" xmlns:r="http://schemas.openxmlformats.org/officeDocument/2006/relationships" xmlns:p="http://schemas.openxmlformats.org/presentationml/2006/main">
  <p:tag name="NUM" val="87"/>
</p:tagLst>
</file>

<file path=ppt/tags/tag639.xml><?xml version="1.0" encoding="utf-8"?>
<p:tagLst xmlns:a="http://schemas.openxmlformats.org/drawingml/2006/main" xmlns:r="http://schemas.openxmlformats.org/officeDocument/2006/relationships" xmlns:p="http://schemas.openxmlformats.org/presentationml/2006/main">
  <p:tag name="NUM" val="88"/>
</p:tagLst>
</file>

<file path=ppt/tags/tag640.xml><?xml version="1.0" encoding="utf-8"?>
<p:tagLst xmlns:a="http://schemas.openxmlformats.org/drawingml/2006/main" xmlns:r="http://schemas.openxmlformats.org/officeDocument/2006/relationships" xmlns:p="http://schemas.openxmlformats.org/presentationml/2006/main">
  <p:tag name="NUM" val="89"/>
</p:tagLst>
</file>

<file path=ppt/tags/tag641.xml><?xml version="1.0" encoding="utf-8"?>
<p:tagLst xmlns:a="http://schemas.openxmlformats.org/drawingml/2006/main" xmlns:r="http://schemas.openxmlformats.org/officeDocument/2006/relationships" xmlns:p="http://schemas.openxmlformats.org/presentationml/2006/main">
  <p:tag name="NUM" val="90"/>
</p:tagLst>
</file>

<file path=ppt/tags/tag642.xml><?xml version="1.0" encoding="utf-8"?>
<p:tagLst xmlns:a="http://schemas.openxmlformats.org/drawingml/2006/main" xmlns:r="http://schemas.openxmlformats.org/officeDocument/2006/relationships" xmlns:p="http://schemas.openxmlformats.org/presentationml/2006/main">
  <p:tag name="NUM" val="91"/>
</p:tagLst>
</file>

<file path=ppt/tags/tag643.xml><?xml version="1.0" encoding="utf-8"?>
<p:tagLst xmlns:a="http://schemas.openxmlformats.org/drawingml/2006/main" xmlns:r="http://schemas.openxmlformats.org/officeDocument/2006/relationships" xmlns:p="http://schemas.openxmlformats.org/presentationml/2006/main">
  <p:tag name="NUM" val="92"/>
</p:tagLst>
</file>

<file path=ppt/tags/tag644.xml><?xml version="1.0" encoding="utf-8"?>
<p:tagLst xmlns:a="http://schemas.openxmlformats.org/drawingml/2006/main" xmlns:r="http://schemas.openxmlformats.org/officeDocument/2006/relationships" xmlns:p="http://schemas.openxmlformats.org/presentationml/2006/main">
  <p:tag name="NUM" val="93"/>
</p:tagLst>
</file>

<file path=ppt/tags/tag645.xml><?xml version="1.0" encoding="utf-8"?>
<p:tagLst xmlns:a="http://schemas.openxmlformats.org/drawingml/2006/main" xmlns:r="http://schemas.openxmlformats.org/officeDocument/2006/relationships" xmlns:p="http://schemas.openxmlformats.org/presentationml/2006/main">
  <p:tag name="NUM" val="94"/>
</p:tagLst>
</file>

<file path=ppt/tags/tag646.xml><?xml version="1.0" encoding="utf-8"?>
<p:tagLst xmlns:a="http://schemas.openxmlformats.org/drawingml/2006/main" xmlns:r="http://schemas.openxmlformats.org/officeDocument/2006/relationships" xmlns:p="http://schemas.openxmlformats.org/presentationml/2006/main">
  <p:tag name="NUM" val="95"/>
</p:tagLst>
</file>

<file path=ppt/tags/tag647.xml><?xml version="1.0" encoding="utf-8"?>
<p:tagLst xmlns:a="http://schemas.openxmlformats.org/drawingml/2006/main" xmlns:r="http://schemas.openxmlformats.org/officeDocument/2006/relationships" xmlns:p="http://schemas.openxmlformats.org/presentationml/2006/main">
  <p:tag name="NUM" val="96"/>
</p:tagLst>
</file>

<file path=ppt/tags/tag648.xml><?xml version="1.0" encoding="utf-8"?>
<p:tagLst xmlns:a="http://schemas.openxmlformats.org/drawingml/2006/main" xmlns:r="http://schemas.openxmlformats.org/officeDocument/2006/relationships" xmlns:p="http://schemas.openxmlformats.org/presentationml/2006/main">
  <p:tag name="NUM" val="97"/>
</p:tagLst>
</file>

<file path=ppt/tags/tag649.xml><?xml version="1.0" encoding="utf-8"?>
<p:tagLst xmlns:a="http://schemas.openxmlformats.org/drawingml/2006/main" xmlns:r="http://schemas.openxmlformats.org/officeDocument/2006/relationships" xmlns:p="http://schemas.openxmlformats.org/presentationml/2006/main">
  <p:tag name="NUM" val="98"/>
</p:tagLst>
</file>

<file path=ppt/tags/tag650.xml><?xml version="1.0" encoding="utf-8"?>
<p:tagLst xmlns:a="http://schemas.openxmlformats.org/drawingml/2006/main" xmlns:r="http://schemas.openxmlformats.org/officeDocument/2006/relationships" xmlns:p="http://schemas.openxmlformats.org/presentationml/2006/main">
  <p:tag name="NUM" val="99"/>
</p:tagLst>
</file>

<file path=ppt/tags/tag651.xml><?xml version="1.0" encoding="utf-8"?>
<p:tagLst xmlns:a="http://schemas.openxmlformats.org/drawingml/2006/main" xmlns:r="http://schemas.openxmlformats.org/officeDocument/2006/relationships" xmlns:p="http://schemas.openxmlformats.org/presentationml/2006/main">
  <p:tag name="NUM" val="100"/>
</p:tagLst>
</file>

<file path=ppt/tags/tag652.xml><?xml version="1.0" encoding="utf-8"?>
<p:tagLst xmlns:a="http://schemas.openxmlformats.org/drawingml/2006/main" xmlns:r="http://schemas.openxmlformats.org/officeDocument/2006/relationships" xmlns:p="http://schemas.openxmlformats.org/presentationml/2006/main">
  <p:tag name="NUM" val="101"/>
</p:tagLst>
</file>

<file path=ppt/tags/tag653.xml><?xml version="1.0" encoding="utf-8"?>
<p:tagLst xmlns:a="http://schemas.openxmlformats.org/drawingml/2006/main" xmlns:r="http://schemas.openxmlformats.org/officeDocument/2006/relationships" xmlns:p="http://schemas.openxmlformats.org/presentationml/2006/main">
  <p:tag name="NUM" val="102"/>
</p:tagLst>
</file>

<file path=ppt/tags/tag654.xml><?xml version="1.0" encoding="utf-8"?>
<p:tagLst xmlns:a="http://schemas.openxmlformats.org/drawingml/2006/main" xmlns:r="http://schemas.openxmlformats.org/officeDocument/2006/relationships" xmlns:p="http://schemas.openxmlformats.org/presentationml/2006/main">
  <p:tag name="NUM" val="103"/>
</p:tagLst>
</file>

<file path=ppt/tags/tag655.xml><?xml version="1.0" encoding="utf-8"?>
<p:tagLst xmlns:a="http://schemas.openxmlformats.org/drawingml/2006/main" xmlns:r="http://schemas.openxmlformats.org/officeDocument/2006/relationships" xmlns:p="http://schemas.openxmlformats.org/presentationml/2006/main">
  <p:tag name="NUM" val="104"/>
</p:tagLst>
</file>

<file path=ppt/tags/tag656.xml><?xml version="1.0" encoding="utf-8"?>
<p:tagLst xmlns:a="http://schemas.openxmlformats.org/drawingml/2006/main" xmlns:r="http://schemas.openxmlformats.org/officeDocument/2006/relationships" xmlns:p="http://schemas.openxmlformats.org/presentationml/2006/main">
  <p:tag name="NUM" val="105"/>
</p:tagLst>
</file>

<file path=ppt/tags/tag657.xml><?xml version="1.0" encoding="utf-8"?>
<p:tagLst xmlns:a="http://schemas.openxmlformats.org/drawingml/2006/main" xmlns:r="http://schemas.openxmlformats.org/officeDocument/2006/relationships" xmlns:p="http://schemas.openxmlformats.org/presentationml/2006/main">
  <p:tag name="NUM" val="106"/>
</p:tagLst>
</file>

<file path=ppt/tags/tag658.xml><?xml version="1.0" encoding="utf-8"?>
<p:tagLst xmlns:a="http://schemas.openxmlformats.org/drawingml/2006/main" xmlns:r="http://schemas.openxmlformats.org/officeDocument/2006/relationships" xmlns:p="http://schemas.openxmlformats.org/presentationml/2006/main">
  <p:tag name="NUM" val="107"/>
</p:tagLst>
</file>

<file path=ppt/tags/tag659.xml><?xml version="1.0" encoding="utf-8"?>
<p:tagLst xmlns:a="http://schemas.openxmlformats.org/drawingml/2006/main" xmlns:r="http://schemas.openxmlformats.org/officeDocument/2006/relationships" xmlns:p="http://schemas.openxmlformats.org/presentationml/2006/main">
  <p:tag name="NUM" val="108"/>
</p:tagLst>
</file>

<file path=ppt/tags/tag660.xml><?xml version="1.0" encoding="utf-8"?>
<p:tagLst xmlns:a="http://schemas.openxmlformats.org/drawingml/2006/main" xmlns:r="http://schemas.openxmlformats.org/officeDocument/2006/relationships" xmlns:p="http://schemas.openxmlformats.org/presentationml/2006/main">
  <p:tag name="NUM" val="109"/>
</p:tagLst>
</file>

<file path=ppt/tags/tag661.xml><?xml version="1.0" encoding="utf-8"?>
<p:tagLst xmlns:a="http://schemas.openxmlformats.org/drawingml/2006/main" xmlns:r="http://schemas.openxmlformats.org/officeDocument/2006/relationships" xmlns:p="http://schemas.openxmlformats.org/presentationml/2006/main">
  <p:tag name="NUM" val="110"/>
</p:tagLst>
</file>

<file path=ppt/tags/tag662.xml><?xml version="1.0" encoding="utf-8"?>
<p:tagLst xmlns:a="http://schemas.openxmlformats.org/drawingml/2006/main" xmlns:r="http://schemas.openxmlformats.org/officeDocument/2006/relationships" xmlns:p="http://schemas.openxmlformats.org/presentationml/2006/main">
  <p:tag name="NUM" val="111"/>
</p:tagLst>
</file>

<file path=ppt/tags/tag663.xml><?xml version="1.0" encoding="utf-8"?>
<p:tagLst xmlns:a="http://schemas.openxmlformats.org/drawingml/2006/main" xmlns:r="http://schemas.openxmlformats.org/officeDocument/2006/relationships" xmlns:p="http://schemas.openxmlformats.org/presentationml/2006/main">
  <p:tag name="NUM" val="112"/>
</p:tagLst>
</file>

<file path=ppt/tags/tag664.xml><?xml version="1.0" encoding="utf-8"?>
<p:tagLst xmlns:a="http://schemas.openxmlformats.org/drawingml/2006/main" xmlns:r="http://schemas.openxmlformats.org/officeDocument/2006/relationships" xmlns:p="http://schemas.openxmlformats.org/presentationml/2006/main">
  <p:tag name="NUM" val="113"/>
</p:tagLst>
</file>

<file path=ppt/tags/tag665.xml><?xml version="1.0" encoding="utf-8"?>
<p:tagLst xmlns:a="http://schemas.openxmlformats.org/drawingml/2006/main" xmlns:r="http://schemas.openxmlformats.org/officeDocument/2006/relationships" xmlns:p="http://schemas.openxmlformats.org/presentationml/2006/main">
  <p:tag name="NUM" val="114"/>
</p:tagLst>
</file>

<file path=ppt/tags/tag666.xml><?xml version="1.0" encoding="utf-8"?>
<p:tagLst xmlns:a="http://schemas.openxmlformats.org/drawingml/2006/main" xmlns:r="http://schemas.openxmlformats.org/officeDocument/2006/relationships" xmlns:p="http://schemas.openxmlformats.org/presentationml/2006/main">
  <p:tag name="NUM" val="115"/>
</p:tagLst>
</file>

<file path=ppt/tags/tag667.xml><?xml version="1.0" encoding="utf-8"?>
<p:tagLst xmlns:a="http://schemas.openxmlformats.org/drawingml/2006/main" xmlns:r="http://schemas.openxmlformats.org/officeDocument/2006/relationships" xmlns:p="http://schemas.openxmlformats.org/presentationml/2006/main">
  <p:tag name="NUM" val="116"/>
</p:tagLst>
</file>

<file path=ppt/tags/tag668.xml><?xml version="1.0" encoding="utf-8"?>
<p:tagLst xmlns:a="http://schemas.openxmlformats.org/drawingml/2006/main" xmlns:r="http://schemas.openxmlformats.org/officeDocument/2006/relationships" xmlns:p="http://schemas.openxmlformats.org/presentationml/2006/main">
  <p:tag name="NUM" val="117"/>
</p:tagLst>
</file>

<file path=ppt/tags/tag669.xml><?xml version="1.0" encoding="utf-8"?>
<p:tagLst xmlns:a="http://schemas.openxmlformats.org/drawingml/2006/main" xmlns:r="http://schemas.openxmlformats.org/officeDocument/2006/relationships" xmlns:p="http://schemas.openxmlformats.org/presentationml/2006/main">
  <p:tag name="NUM" val="118"/>
</p:tagLst>
</file>

<file path=ppt/tags/tag670.xml><?xml version="1.0" encoding="utf-8"?>
<p:tagLst xmlns:a="http://schemas.openxmlformats.org/drawingml/2006/main" xmlns:r="http://schemas.openxmlformats.org/officeDocument/2006/relationships" xmlns:p="http://schemas.openxmlformats.org/presentationml/2006/main">
  <p:tag name="NUM" val="119"/>
</p:tagLst>
</file>

<file path=ppt/tags/tag671.xml><?xml version="1.0" encoding="utf-8"?>
<p:tagLst xmlns:a="http://schemas.openxmlformats.org/drawingml/2006/main" xmlns:r="http://schemas.openxmlformats.org/officeDocument/2006/relationships" xmlns:p="http://schemas.openxmlformats.org/presentationml/2006/main">
  <p:tag name="NUM" val="120"/>
</p:tagLst>
</file>

<file path=ppt/tags/tag672.xml><?xml version="1.0" encoding="utf-8"?>
<p:tagLst xmlns:a="http://schemas.openxmlformats.org/drawingml/2006/main" xmlns:r="http://schemas.openxmlformats.org/officeDocument/2006/relationships" xmlns:p="http://schemas.openxmlformats.org/presentationml/2006/main">
  <p:tag name="NUM" val="121"/>
</p:tagLst>
</file>

<file path=ppt/tags/tag673.xml><?xml version="1.0" encoding="utf-8"?>
<p:tagLst xmlns:a="http://schemas.openxmlformats.org/drawingml/2006/main" xmlns:r="http://schemas.openxmlformats.org/officeDocument/2006/relationships" xmlns:p="http://schemas.openxmlformats.org/presentationml/2006/main">
  <p:tag name="NUM" val="122"/>
</p:tagLst>
</file>

<file path=ppt/tags/tag674.xml><?xml version="1.0" encoding="utf-8"?>
<p:tagLst xmlns:a="http://schemas.openxmlformats.org/drawingml/2006/main" xmlns:r="http://schemas.openxmlformats.org/officeDocument/2006/relationships" xmlns:p="http://schemas.openxmlformats.org/presentationml/2006/main">
  <p:tag name="NUM" val="123"/>
</p:tagLst>
</file>

<file path=ppt/tags/tag675.xml><?xml version="1.0" encoding="utf-8"?>
<p:tagLst xmlns:a="http://schemas.openxmlformats.org/drawingml/2006/main" xmlns:r="http://schemas.openxmlformats.org/officeDocument/2006/relationships" xmlns:p="http://schemas.openxmlformats.org/presentationml/2006/main">
  <p:tag name="NUM" val="124"/>
</p:tagLst>
</file>

<file path=ppt/tags/tag676.xml><?xml version="1.0" encoding="utf-8"?>
<p:tagLst xmlns:a="http://schemas.openxmlformats.org/drawingml/2006/main" xmlns:r="http://schemas.openxmlformats.org/officeDocument/2006/relationships" xmlns:p="http://schemas.openxmlformats.org/presentationml/2006/main">
  <p:tag name="NUM" val="125"/>
</p:tagLst>
</file>

<file path=ppt/tags/tag677.xml><?xml version="1.0" encoding="utf-8"?>
<p:tagLst xmlns:a="http://schemas.openxmlformats.org/drawingml/2006/main" xmlns:r="http://schemas.openxmlformats.org/officeDocument/2006/relationships" xmlns:p="http://schemas.openxmlformats.org/presentationml/2006/main">
  <p:tag name="NUM" val="126"/>
</p:tagLst>
</file>

<file path=ppt/tags/tag678.xml><?xml version="1.0" encoding="utf-8"?>
<p:tagLst xmlns:a="http://schemas.openxmlformats.org/drawingml/2006/main" xmlns:r="http://schemas.openxmlformats.org/officeDocument/2006/relationships" xmlns:p="http://schemas.openxmlformats.org/presentationml/2006/main">
  <p:tag name="NUM" val="127"/>
</p:tagLst>
</file>

<file path=ppt/tags/tag679.xml><?xml version="1.0" encoding="utf-8"?>
<p:tagLst xmlns:a="http://schemas.openxmlformats.org/drawingml/2006/main" xmlns:r="http://schemas.openxmlformats.org/officeDocument/2006/relationships" xmlns:p="http://schemas.openxmlformats.org/presentationml/2006/main">
  <p:tag name="NUM" val="128"/>
</p:tagLst>
</file>

<file path=ppt/tags/tag680.xml><?xml version="1.0" encoding="utf-8"?>
<p:tagLst xmlns:a="http://schemas.openxmlformats.org/drawingml/2006/main" xmlns:r="http://schemas.openxmlformats.org/officeDocument/2006/relationships" xmlns:p="http://schemas.openxmlformats.org/presentationml/2006/main">
  <p:tag name="NUM" val="129"/>
</p:tagLst>
</file>

<file path=ppt/tags/tag681.xml><?xml version="1.0" encoding="utf-8"?>
<p:tagLst xmlns:a="http://schemas.openxmlformats.org/drawingml/2006/main" xmlns:r="http://schemas.openxmlformats.org/officeDocument/2006/relationships" xmlns:p="http://schemas.openxmlformats.org/presentationml/2006/main">
  <p:tag name="NUM" val="130"/>
</p:tagLst>
</file>

<file path=ppt/tags/tag682.xml><?xml version="1.0" encoding="utf-8"?>
<p:tagLst xmlns:a="http://schemas.openxmlformats.org/drawingml/2006/main" xmlns:r="http://schemas.openxmlformats.org/officeDocument/2006/relationships" xmlns:p="http://schemas.openxmlformats.org/presentationml/2006/main">
  <p:tag name="NUM" val="131"/>
</p:tagLst>
</file>

<file path=ppt/tags/tag683.xml><?xml version="1.0" encoding="utf-8"?>
<p:tagLst xmlns:a="http://schemas.openxmlformats.org/drawingml/2006/main" xmlns:r="http://schemas.openxmlformats.org/officeDocument/2006/relationships" xmlns:p="http://schemas.openxmlformats.org/presentationml/2006/main">
  <p:tag name="NUM" val="132"/>
</p:tagLst>
</file>

<file path=ppt/tags/tag684.xml><?xml version="1.0" encoding="utf-8"?>
<p:tagLst xmlns:a="http://schemas.openxmlformats.org/drawingml/2006/main" xmlns:r="http://schemas.openxmlformats.org/officeDocument/2006/relationships" xmlns:p="http://schemas.openxmlformats.org/presentationml/2006/main">
  <p:tag name="NUM" val="133"/>
</p:tagLst>
</file>

<file path=ppt/tags/tag685.xml><?xml version="1.0" encoding="utf-8"?>
<p:tagLst xmlns:a="http://schemas.openxmlformats.org/drawingml/2006/main" xmlns:r="http://schemas.openxmlformats.org/officeDocument/2006/relationships" xmlns:p="http://schemas.openxmlformats.org/presentationml/2006/main">
  <p:tag name="NUM" val="134"/>
</p:tagLst>
</file>

<file path=ppt/tags/tag686.xml><?xml version="1.0" encoding="utf-8"?>
<p:tagLst xmlns:a="http://schemas.openxmlformats.org/drawingml/2006/main" xmlns:r="http://schemas.openxmlformats.org/officeDocument/2006/relationships" xmlns:p="http://schemas.openxmlformats.org/presentationml/2006/main">
  <p:tag name="NUM" val="135"/>
</p:tagLst>
</file>

<file path=ppt/tags/tag687.xml><?xml version="1.0" encoding="utf-8"?>
<p:tagLst xmlns:a="http://schemas.openxmlformats.org/drawingml/2006/main" xmlns:r="http://schemas.openxmlformats.org/officeDocument/2006/relationships" xmlns:p="http://schemas.openxmlformats.org/presentationml/2006/main">
  <p:tag name="NUM" val="136"/>
</p:tagLst>
</file>

<file path=ppt/tags/tag688.xml><?xml version="1.0" encoding="utf-8"?>
<p:tagLst xmlns:a="http://schemas.openxmlformats.org/drawingml/2006/main" xmlns:r="http://schemas.openxmlformats.org/officeDocument/2006/relationships" xmlns:p="http://schemas.openxmlformats.org/presentationml/2006/main">
  <p:tag name="NUM" val="137"/>
</p:tagLst>
</file>

<file path=ppt/tags/tag689.xml><?xml version="1.0" encoding="utf-8"?>
<p:tagLst xmlns:a="http://schemas.openxmlformats.org/drawingml/2006/main" xmlns:r="http://schemas.openxmlformats.org/officeDocument/2006/relationships" xmlns:p="http://schemas.openxmlformats.org/presentationml/2006/main">
  <p:tag name="NUM" val="138"/>
</p:tagLst>
</file>

<file path=ppt/tags/tag690.xml><?xml version="1.0" encoding="utf-8"?>
<p:tagLst xmlns:a="http://schemas.openxmlformats.org/drawingml/2006/main" xmlns:r="http://schemas.openxmlformats.org/officeDocument/2006/relationships" xmlns:p="http://schemas.openxmlformats.org/presentationml/2006/main">
  <p:tag name="NUM" val="139"/>
</p:tagLst>
</file>

<file path=ppt/tags/tag691.xml><?xml version="1.0" encoding="utf-8"?>
<p:tagLst xmlns:a="http://schemas.openxmlformats.org/drawingml/2006/main" xmlns:r="http://schemas.openxmlformats.org/officeDocument/2006/relationships" xmlns:p="http://schemas.openxmlformats.org/presentationml/2006/main">
  <p:tag name="NUM" val="140"/>
</p:tagLst>
</file>

<file path=ppt/tags/tag692.xml><?xml version="1.0" encoding="utf-8"?>
<p:tagLst xmlns:a="http://schemas.openxmlformats.org/drawingml/2006/main" xmlns:r="http://schemas.openxmlformats.org/officeDocument/2006/relationships" xmlns:p="http://schemas.openxmlformats.org/presentationml/2006/main">
  <p:tag name="NUM" val="141"/>
</p:tagLst>
</file>

<file path=ppt/tags/tag693.xml><?xml version="1.0" encoding="utf-8"?>
<p:tagLst xmlns:a="http://schemas.openxmlformats.org/drawingml/2006/main" xmlns:r="http://schemas.openxmlformats.org/officeDocument/2006/relationships" xmlns:p="http://schemas.openxmlformats.org/presentationml/2006/main">
  <p:tag name="NUM" val="142"/>
</p:tagLst>
</file>

<file path=ppt/tags/tag694.xml><?xml version="1.0" encoding="utf-8"?>
<p:tagLst xmlns:a="http://schemas.openxmlformats.org/drawingml/2006/main" xmlns:r="http://schemas.openxmlformats.org/officeDocument/2006/relationships" xmlns:p="http://schemas.openxmlformats.org/presentationml/2006/main">
  <p:tag name="NUM" val="143"/>
</p:tagLst>
</file>

<file path=ppt/tags/tag695.xml><?xml version="1.0" encoding="utf-8"?>
<p:tagLst xmlns:a="http://schemas.openxmlformats.org/drawingml/2006/main" xmlns:r="http://schemas.openxmlformats.org/officeDocument/2006/relationships" xmlns:p="http://schemas.openxmlformats.org/presentationml/2006/main">
  <p:tag name="NUM" val="144"/>
</p:tagLst>
</file>

<file path=ppt/tags/tag696.xml><?xml version="1.0" encoding="utf-8"?>
<p:tagLst xmlns:a="http://schemas.openxmlformats.org/drawingml/2006/main" xmlns:r="http://schemas.openxmlformats.org/officeDocument/2006/relationships" xmlns:p="http://schemas.openxmlformats.org/presentationml/2006/main">
  <p:tag name="NUM" val="145"/>
</p:tagLst>
</file>

<file path=ppt/tags/tag697.xml><?xml version="1.0" encoding="utf-8"?>
<p:tagLst xmlns:a="http://schemas.openxmlformats.org/drawingml/2006/main" xmlns:r="http://schemas.openxmlformats.org/officeDocument/2006/relationships" xmlns:p="http://schemas.openxmlformats.org/presentationml/2006/main">
  <p:tag name="NUM" val="146"/>
</p:tagLst>
</file>

<file path=ppt/tags/tag698.xml><?xml version="1.0" encoding="utf-8"?>
<p:tagLst xmlns:a="http://schemas.openxmlformats.org/drawingml/2006/main" xmlns:r="http://schemas.openxmlformats.org/officeDocument/2006/relationships" xmlns:p="http://schemas.openxmlformats.org/presentationml/2006/main">
  <p:tag name="NUM" val="147"/>
</p:tagLst>
</file>

<file path=ppt/tags/tag699.xml><?xml version="1.0" encoding="utf-8"?>
<p:tagLst xmlns:a="http://schemas.openxmlformats.org/drawingml/2006/main" xmlns:r="http://schemas.openxmlformats.org/officeDocument/2006/relationships" xmlns:p="http://schemas.openxmlformats.org/presentationml/2006/main">
  <p:tag name="NUM" val="148"/>
</p:tagLst>
</file>

<file path=ppt/tags/tag700.xml><?xml version="1.0" encoding="utf-8"?>
<p:tagLst xmlns:a="http://schemas.openxmlformats.org/drawingml/2006/main" xmlns:r="http://schemas.openxmlformats.org/officeDocument/2006/relationships" xmlns:p="http://schemas.openxmlformats.org/presentationml/2006/main">
  <p:tag name="NUM" val="149"/>
</p:tagLst>
</file>

<file path=ppt/tags/tag701.xml><?xml version="1.0" encoding="utf-8"?>
<p:tagLst xmlns:a="http://schemas.openxmlformats.org/drawingml/2006/main" xmlns:r="http://schemas.openxmlformats.org/officeDocument/2006/relationships" xmlns:p="http://schemas.openxmlformats.org/presentationml/2006/main">
  <p:tag name="NUM" val="150"/>
</p:tagLst>
</file>

<file path=ppt/tags/tag702.xml><?xml version="1.0" encoding="utf-8"?>
<p:tagLst xmlns:a="http://schemas.openxmlformats.org/drawingml/2006/main" xmlns:r="http://schemas.openxmlformats.org/officeDocument/2006/relationships" xmlns:p="http://schemas.openxmlformats.org/presentationml/2006/main">
  <p:tag name="NUM" val="151"/>
</p:tagLst>
</file>

<file path=ppt/tags/tag703.xml><?xml version="1.0" encoding="utf-8"?>
<p:tagLst xmlns:a="http://schemas.openxmlformats.org/drawingml/2006/main" xmlns:r="http://schemas.openxmlformats.org/officeDocument/2006/relationships" xmlns:p="http://schemas.openxmlformats.org/presentationml/2006/main">
  <p:tag name="NUM" val="152"/>
</p:tagLst>
</file>

<file path=ppt/tags/tag704.xml><?xml version="1.0" encoding="utf-8"?>
<p:tagLst xmlns:a="http://schemas.openxmlformats.org/drawingml/2006/main" xmlns:r="http://schemas.openxmlformats.org/officeDocument/2006/relationships" xmlns:p="http://schemas.openxmlformats.org/presentationml/2006/main">
  <p:tag name="NUM" val="153"/>
</p:tagLst>
</file>

<file path=ppt/tags/tag705.xml><?xml version="1.0" encoding="utf-8"?>
<p:tagLst xmlns:a="http://schemas.openxmlformats.org/drawingml/2006/main" xmlns:r="http://schemas.openxmlformats.org/officeDocument/2006/relationships" xmlns:p="http://schemas.openxmlformats.org/presentationml/2006/main">
  <p:tag name="NUM" val="154"/>
</p:tagLst>
</file>

<file path=ppt/tags/tag706.xml><?xml version="1.0" encoding="utf-8"?>
<p:tagLst xmlns:a="http://schemas.openxmlformats.org/drawingml/2006/main" xmlns:r="http://schemas.openxmlformats.org/officeDocument/2006/relationships" xmlns:p="http://schemas.openxmlformats.org/presentationml/2006/main">
  <p:tag name="NUM" val="155"/>
</p:tagLst>
</file>

<file path=ppt/tags/tag707.xml><?xml version="1.0" encoding="utf-8"?>
<p:tagLst xmlns:a="http://schemas.openxmlformats.org/drawingml/2006/main" xmlns:r="http://schemas.openxmlformats.org/officeDocument/2006/relationships" xmlns:p="http://schemas.openxmlformats.org/presentationml/2006/main">
  <p:tag name="NUM" val="156"/>
</p:tagLst>
</file>

<file path=ppt/tags/tag708.xml><?xml version="1.0" encoding="utf-8"?>
<p:tagLst xmlns:a="http://schemas.openxmlformats.org/drawingml/2006/main" xmlns:r="http://schemas.openxmlformats.org/officeDocument/2006/relationships" xmlns:p="http://schemas.openxmlformats.org/presentationml/2006/main">
  <p:tag name="NUM" val="157"/>
</p:tagLst>
</file>

<file path=ppt/tags/tag709.xml><?xml version="1.0" encoding="utf-8"?>
<p:tagLst xmlns:a="http://schemas.openxmlformats.org/drawingml/2006/main" xmlns:r="http://schemas.openxmlformats.org/officeDocument/2006/relationships" xmlns:p="http://schemas.openxmlformats.org/presentationml/2006/main">
  <p:tag name="NUM" val="158"/>
</p:tagLst>
</file>

<file path=ppt/tags/tag710.xml><?xml version="1.0" encoding="utf-8"?>
<p:tagLst xmlns:a="http://schemas.openxmlformats.org/drawingml/2006/main" xmlns:r="http://schemas.openxmlformats.org/officeDocument/2006/relationships" xmlns:p="http://schemas.openxmlformats.org/presentationml/2006/main">
  <p:tag name="NUM" val="159"/>
</p:tagLst>
</file>

<file path=ppt/tags/tag711.xml><?xml version="1.0" encoding="utf-8"?>
<p:tagLst xmlns:a="http://schemas.openxmlformats.org/drawingml/2006/main" xmlns:r="http://schemas.openxmlformats.org/officeDocument/2006/relationships" xmlns:p="http://schemas.openxmlformats.org/presentationml/2006/main">
  <p:tag name="NUM" val="160"/>
</p:tagLst>
</file>

<file path=ppt/tags/tag712.xml><?xml version="1.0" encoding="utf-8"?>
<p:tagLst xmlns:a="http://schemas.openxmlformats.org/drawingml/2006/main" xmlns:r="http://schemas.openxmlformats.org/officeDocument/2006/relationships" xmlns:p="http://schemas.openxmlformats.org/presentationml/2006/main">
  <p:tag name="NUM" val="161"/>
</p:tagLst>
</file>

<file path=ppt/tags/tag713.xml><?xml version="1.0" encoding="utf-8"?>
<p:tagLst xmlns:a="http://schemas.openxmlformats.org/drawingml/2006/main" xmlns:r="http://schemas.openxmlformats.org/officeDocument/2006/relationships" xmlns:p="http://schemas.openxmlformats.org/presentationml/2006/main">
  <p:tag name="NUM" val="162"/>
</p:tagLst>
</file>

<file path=ppt/tags/tag714.xml><?xml version="1.0" encoding="utf-8"?>
<p:tagLst xmlns:a="http://schemas.openxmlformats.org/drawingml/2006/main" xmlns:r="http://schemas.openxmlformats.org/officeDocument/2006/relationships" xmlns:p="http://schemas.openxmlformats.org/presentationml/2006/main">
  <p:tag name="NUM" val="163"/>
</p:tagLst>
</file>

<file path=ppt/tags/tag715.xml><?xml version="1.0" encoding="utf-8"?>
<p:tagLst xmlns:a="http://schemas.openxmlformats.org/drawingml/2006/main" xmlns:r="http://schemas.openxmlformats.org/officeDocument/2006/relationships" xmlns:p="http://schemas.openxmlformats.org/presentationml/2006/main">
  <p:tag name="NUM" val="164"/>
</p:tagLst>
</file>

<file path=ppt/tags/tag716.xml><?xml version="1.0" encoding="utf-8"?>
<p:tagLst xmlns:a="http://schemas.openxmlformats.org/drawingml/2006/main" xmlns:r="http://schemas.openxmlformats.org/officeDocument/2006/relationships" xmlns:p="http://schemas.openxmlformats.org/presentationml/2006/main">
  <p:tag name="NUM" val="165"/>
</p:tagLst>
</file>

<file path=ppt/tags/tag717.xml><?xml version="1.0" encoding="utf-8"?>
<p:tagLst xmlns:a="http://schemas.openxmlformats.org/drawingml/2006/main" xmlns:r="http://schemas.openxmlformats.org/officeDocument/2006/relationships" xmlns:p="http://schemas.openxmlformats.org/presentationml/2006/main">
  <p:tag name="NUM" val="166"/>
</p:tagLst>
</file>

<file path=ppt/tags/tag718.xml><?xml version="1.0" encoding="utf-8"?>
<p:tagLst xmlns:a="http://schemas.openxmlformats.org/drawingml/2006/main" xmlns:r="http://schemas.openxmlformats.org/officeDocument/2006/relationships" xmlns:p="http://schemas.openxmlformats.org/presentationml/2006/main">
  <p:tag name="NUM" val="167"/>
</p:tagLst>
</file>

<file path=ppt/tags/tag719.xml><?xml version="1.0" encoding="utf-8"?>
<p:tagLst xmlns:a="http://schemas.openxmlformats.org/drawingml/2006/main" xmlns:r="http://schemas.openxmlformats.org/officeDocument/2006/relationships" xmlns:p="http://schemas.openxmlformats.org/presentationml/2006/main">
  <p:tag name="NUM" val="168"/>
</p:tagLst>
</file>

<file path=ppt/tags/tag720.xml><?xml version="1.0" encoding="utf-8"?>
<p:tagLst xmlns:a="http://schemas.openxmlformats.org/drawingml/2006/main" xmlns:r="http://schemas.openxmlformats.org/officeDocument/2006/relationships" xmlns:p="http://schemas.openxmlformats.org/presentationml/2006/main">
  <p:tag name="NUM" val="169"/>
</p:tagLst>
</file>

<file path=ppt/tags/tag721.xml><?xml version="1.0" encoding="utf-8"?>
<p:tagLst xmlns:a="http://schemas.openxmlformats.org/drawingml/2006/main" xmlns:r="http://schemas.openxmlformats.org/officeDocument/2006/relationships" xmlns:p="http://schemas.openxmlformats.org/presentationml/2006/main">
  <p:tag name="NUM" val="170"/>
</p:tagLst>
</file>

<file path=ppt/tags/tag722.xml><?xml version="1.0" encoding="utf-8"?>
<p:tagLst xmlns:a="http://schemas.openxmlformats.org/drawingml/2006/main" xmlns:r="http://schemas.openxmlformats.org/officeDocument/2006/relationships" xmlns:p="http://schemas.openxmlformats.org/presentationml/2006/main">
  <p:tag name="NUM" val="171"/>
</p:tagLst>
</file>

<file path=ppt/tags/tag723.xml><?xml version="1.0" encoding="utf-8"?>
<p:tagLst xmlns:a="http://schemas.openxmlformats.org/drawingml/2006/main" xmlns:r="http://schemas.openxmlformats.org/officeDocument/2006/relationships" xmlns:p="http://schemas.openxmlformats.org/presentationml/2006/main">
  <p:tag name="NUM" val="172"/>
</p:tagLst>
</file>

<file path=ppt/tags/tag724.xml><?xml version="1.0" encoding="utf-8"?>
<p:tagLst xmlns:a="http://schemas.openxmlformats.org/drawingml/2006/main" xmlns:r="http://schemas.openxmlformats.org/officeDocument/2006/relationships" xmlns:p="http://schemas.openxmlformats.org/presentationml/2006/main">
  <p:tag name="NUM" val="173"/>
</p:tagLst>
</file>

<file path=ppt/tags/tag725.xml><?xml version="1.0" encoding="utf-8"?>
<p:tagLst xmlns:a="http://schemas.openxmlformats.org/drawingml/2006/main" xmlns:r="http://schemas.openxmlformats.org/officeDocument/2006/relationships" xmlns:p="http://schemas.openxmlformats.org/presentationml/2006/main">
  <p:tag name="NUM" val="174"/>
</p:tagLst>
</file>

<file path=ppt/tags/tag726.xml><?xml version="1.0" encoding="utf-8"?>
<p:tagLst xmlns:a="http://schemas.openxmlformats.org/drawingml/2006/main" xmlns:r="http://schemas.openxmlformats.org/officeDocument/2006/relationships" xmlns:p="http://schemas.openxmlformats.org/presentationml/2006/main">
  <p:tag name="NUM" val="175"/>
</p:tagLst>
</file>

<file path=ppt/tags/tag727.xml><?xml version="1.0" encoding="utf-8"?>
<p:tagLst xmlns:a="http://schemas.openxmlformats.org/drawingml/2006/main" xmlns:r="http://schemas.openxmlformats.org/officeDocument/2006/relationships" xmlns:p="http://schemas.openxmlformats.org/presentationml/2006/main">
  <p:tag name="NUM" val="176"/>
</p:tagLst>
</file>

<file path=ppt/tags/tag728.xml><?xml version="1.0" encoding="utf-8"?>
<p:tagLst xmlns:a="http://schemas.openxmlformats.org/drawingml/2006/main" xmlns:r="http://schemas.openxmlformats.org/officeDocument/2006/relationships" xmlns:p="http://schemas.openxmlformats.org/presentationml/2006/main">
  <p:tag name="NUM" val="177"/>
</p:tagLst>
</file>

<file path=ppt/tags/tag729.xml><?xml version="1.0" encoding="utf-8"?>
<p:tagLst xmlns:a="http://schemas.openxmlformats.org/drawingml/2006/main" xmlns:r="http://schemas.openxmlformats.org/officeDocument/2006/relationships" xmlns:p="http://schemas.openxmlformats.org/presentationml/2006/main">
  <p:tag name="NUM" val="178"/>
</p:tagLst>
</file>

<file path=ppt/tags/tag730.xml><?xml version="1.0" encoding="utf-8"?>
<p:tagLst xmlns:a="http://schemas.openxmlformats.org/drawingml/2006/main" xmlns:r="http://schemas.openxmlformats.org/officeDocument/2006/relationships" xmlns:p="http://schemas.openxmlformats.org/presentationml/2006/main">
  <p:tag name="NUM" val="179"/>
</p:tagLst>
</file>

<file path=ppt/tags/tag731.xml><?xml version="1.0" encoding="utf-8"?>
<p:tagLst xmlns:a="http://schemas.openxmlformats.org/drawingml/2006/main" xmlns:r="http://schemas.openxmlformats.org/officeDocument/2006/relationships" xmlns:p="http://schemas.openxmlformats.org/presentationml/2006/main">
  <p:tag name="NUM" val="180"/>
</p:tagLst>
</file>

<file path=ppt/tags/tag732.xml><?xml version="1.0" encoding="utf-8"?>
<p:tagLst xmlns:a="http://schemas.openxmlformats.org/drawingml/2006/main" xmlns:r="http://schemas.openxmlformats.org/officeDocument/2006/relationships" xmlns:p="http://schemas.openxmlformats.org/presentationml/2006/main">
  <p:tag name="NUM" val="181"/>
</p:tagLst>
</file>

<file path=ppt/tags/tag733.xml><?xml version="1.0" encoding="utf-8"?>
<p:tagLst xmlns:a="http://schemas.openxmlformats.org/drawingml/2006/main" xmlns:r="http://schemas.openxmlformats.org/officeDocument/2006/relationships" xmlns:p="http://schemas.openxmlformats.org/presentationml/2006/main">
  <p:tag name="NUM" val="182"/>
</p:tagLst>
</file>

<file path=ppt/tags/tag734.xml><?xml version="1.0" encoding="utf-8"?>
<p:tagLst xmlns:a="http://schemas.openxmlformats.org/drawingml/2006/main" xmlns:r="http://schemas.openxmlformats.org/officeDocument/2006/relationships" xmlns:p="http://schemas.openxmlformats.org/presentationml/2006/main">
  <p:tag name="NUM" val="183"/>
</p:tagLst>
</file>

<file path=ppt/tags/tag735.xml><?xml version="1.0" encoding="utf-8"?>
<p:tagLst xmlns:a="http://schemas.openxmlformats.org/drawingml/2006/main" xmlns:r="http://schemas.openxmlformats.org/officeDocument/2006/relationships" xmlns:p="http://schemas.openxmlformats.org/presentationml/2006/main">
  <p:tag name="NUM" val="184"/>
</p:tagLst>
</file>

<file path=ppt/tags/tag736.xml><?xml version="1.0" encoding="utf-8"?>
<p:tagLst xmlns:a="http://schemas.openxmlformats.org/drawingml/2006/main" xmlns:r="http://schemas.openxmlformats.org/officeDocument/2006/relationships" xmlns:p="http://schemas.openxmlformats.org/presentationml/2006/main">
  <p:tag name="NUM" val="185"/>
</p:tagLst>
</file>

<file path=ppt/tags/tag737.xml><?xml version="1.0" encoding="utf-8"?>
<p:tagLst xmlns:a="http://schemas.openxmlformats.org/drawingml/2006/main" xmlns:r="http://schemas.openxmlformats.org/officeDocument/2006/relationships" xmlns:p="http://schemas.openxmlformats.org/presentationml/2006/main">
  <p:tag name="NUM" val="186"/>
</p:tagLst>
</file>

<file path=ppt/tags/tag738.xml><?xml version="1.0" encoding="utf-8"?>
<p:tagLst xmlns:a="http://schemas.openxmlformats.org/drawingml/2006/main" xmlns:r="http://schemas.openxmlformats.org/officeDocument/2006/relationships" xmlns:p="http://schemas.openxmlformats.org/presentationml/2006/main">
  <p:tag name="NUM" val="187"/>
</p:tagLst>
</file>

<file path=ppt/tags/tag739.xml><?xml version="1.0" encoding="utf-8"?>
<p:tagLst xmlns:a="http://schemas.openxmlformats.org/drawingml/2006/main" xmlns:r="http://schemas.openxmlformats.org/officeDocument/2006/relationships" xmlns:p="http://schemas.openxmlformats.org/presentationml/2006/main">
  <p:tag name="NUM" val="188"/>
</p:tagLst>
</file>

<file path=ppt/tags/tag740.xml><?xml version="1.0" encoding="utf-8"?>
<p:tagLst xmlns:a="http://schemas.openxmlformats.org/drawingml/2006/main" xmlns:r="http://schemas.openxmlformats.org/officeDocument/2006/relationships" xmlns:p="http://schemas.openxmlformats.org/presentationml/2006/main">
  <p:tag name="NUM" val="189"/>
</p:tagLst>
</file>

<file path=ppt/tags/tag741.xml><?xml version="1.0" encoding="utf-8"?>
<p:tagLst xmlns:a="http://schemas.openxmlformats.org/drawingml/2006/main" xmlns:r="http://schemas.openxmlformats.org/officeDocument/2006/relationships" xmlns:p="http://schemas.openxmlformats.org/presentationml/2006/main">
  <p:tag name="NUM" val="190"/>
</p:tagLst>
</file>

<file path=ppt/tags/tag742.xml><?xml version="1.0" encoding="utf-8"?>
<p:tagLst xmlns:a="http://schemas.openxmlformats.org/drawingml/2006/main" xmlns:r="http://schemas.openxmlformats.org/officeDocument/2006/relationships" xmlns:p="http://schemas.openxmlformats.org/presentationml/2006/main">
  <p:tag name="NUM" val="191"/>
</p:tagLst>
</file>

<file path=ppt/tags/tag743.xml><?xml version="1.0" encoding="utf-8"?>
<p:tagLst xmlns:a="http://schemas.openxmlformats.org/drawingml/2006/main" xmlns:r="http://schemas.openxmlformats.org/officeDocument/2006/relationships" xmlns:p="http://schemas.openxmlformats.org/presentationml/2006/main">
  <p:tag name="NUM" val="192"/>
</p:tagLst>
</file>

<file path=ppt/tags/tag744.xml><?xml version="1.0" encoding="utf-8"?>
<p:tagLst xmlns:a="http://schemas.openxmlformats.org/drawingml/2006/main" xmlns:r="http://schemas.openxmlformats.org/officeDocument/2006/relationships" xmlns:p="http://schemas.openxmlformats.org/presentationml/2006/main">
  <p:tag name="NUM" val="193"/>
</p:tagLst>
</file>

<file path=ppt/tags/tag745.xml><?xml version="1.0" encoding="utf-8"?>
<p:tagLst xmlns:a="http://schemas.openxmlformats.org/drawingml/2006/main" xmlns:r="http://schemas.openxmlformats.org/officeDocument/2006/relationships" xmlns:p="http://schemas.openxmlformats.org/presentationml/2006/main">
  <p:tag name="NUM" val="194"/>
</p:tagLst>
</file>

<file path=ppt/tags/tag746.xml><?xml version="1.0" encoding="utf-8"?>
<p:tagLst xmlns:a="http://schemas.openxmlformats.org/drawingml/2006/main" xmlns:r="http://schemas.openxmlformats.org/officeDocument/2006/relationships" xmlns:p="http://schemas.openxmlformats.org/presentationml/2006/main">
  <p:tag name="NUM" val="195"/>
</p:tagLst>
</file>

<file path=ppt/tags/tag747.xml><?xml version="1.0" encoding="utf-8"?>
<p:tagLst xmlns:a="http://schemas.openxmlformats.org/drawingml/2006/main" xmlns:r="http://schemas.openxmlformats.org/officeDocument/2006/relationships" xmlns:p="http://schemas.openxmlformats.org/presentationml/2006/main">
  <p:tag name="NUM" val="196"/>
</p:tagLst>
</file>

<file path=ppt/tags/tag748.xml><?xml version="1.0" encoding="utf-8"?>
<p:tagLst xmlns:a="http://schemas.openxmlformats.org/drawingml/2006/main" xmlns:r="http://schemas.openxmlformats.org/officeDocument/2006/relationships" xmlns:p="http://schemas.openxmlformats.org/presentationml/2006/main">
  <p:tag name="NUM" val="197"/>
</p:tagLst>
</file>

<file path=ppt/tags/tag749.xml><?xml version="1.0" encoding="utf-8"?>
<p:tagLst xmlns:a="http://schemas.openxmlformats.org/drawingml/2006/main" xmlns:r="http://schemas.openxmlformats.org/officeDocument/2006/relationships" xmlns:p="http://schemas.openxmlformats.org/presentationml/2006/main">
  <p:tag name="NUM" val="198"/>
</p:tagLst>
</file>

<file path=ppt/tags/tag750.xml><?xml version="1.0" encoding="utf-8"?>
<p:tagLst xmlns:a="http://schemas.openxmlformats.org/drawingml/2006/main" xmlns:r="http://schemas.openxmlformats.org/officeDocument/2006/relationships" xmlns:p="http://schemas.openxmlformats.org/presentationml/2006/main">
  <p:tag name="NUM" val="199"/>
</p:tagLst>
</file>

<file path=ppt/tags/tag751.xml><?xml version="1.0" encoding="utf-8"?>
<p:tagLst xmlns:a="http://schemas.openxmlformats.org/drawingml/2006/main" xmlns:r="http://schemas.openxmlformats.org/officeDocument/2006/relationships" xmlns:p="http://schemas.openxmlformats.org/presentationml/2006/main">
  <p:tag name="NUM" val="200"/>
</p:tagLst>
</file>

<file path=ppt/tags/tag752.xml><?xml version="1.0" encoding="utf-8"?>
<p:tagLst xmlns:a="http://schemas.openxmlformats.org/drawingml/2006/main" xmlns:r="http://schemas.openxmlformats.org/officeDocument/2006/relationships" xmlns:p="http://schemas.openxmlformats.org/presentationml/2006/main">
  <p:tag name="NUM" val="201"/>
</p:tagLst>
</file>

<file path=ppt/tags/tag753.xml><?xml version="1.0" encoding="utf-8"?>
<p:tagLst xmlns:a="http://schemas.openxmlformats.org/drawingml/2006/main" xmlns:r="http://schemas.openxmlformats.org/officeDocument/2006/relationships" xmlns:p="http://schemas.openxmlformats.org/presentationml/2006/main">
  <p:tag name="NUM" val="202"/>
</p:tagLst>
</file>

<file path=ppt/tags/tag754.xml><?xml version="1.0" encoding="utf-8"?>
<p:tagLst xmlns:a="http://schemas.openxmlformats.org/drawingml/2006/main" xmlns:r="http://schemas.openxmlformats.org/officeDocument/2006/relationships" xmlns:p="http://schemas.openxmlformats.org/presentationml/2006/main">
  <p:tag name="NUM" val="203"/>
</p:tagLst>
</file>

<file path=ppt/tags/tag755.xml><?xml version="1.0" encoding="utf-8"?>
<p:tagLst xmlns:a="http://schemas.openxmlformats.org/drawingml/2006/main" xmlns:r="http://schemas.openxmlformats.org/officeDocument/2006/relationships" xmlns:p="http://schemas.openxmlformats.org/presentationml/2006/main">
  <p:tag name="NUM" val="204"/>
</p:tagLst>
</file>

<file path=ppt/tags/tag756.xml><?xml version="1.0" encoding="utf-8"?>
<p:tagLst xmlns:a="http://schemas.openxmlformats.org/drawingml/2006/main" xmlns:r="http://schemas.openxmlformats.org/officeDocument/2006/relationships" xmlns:p="http://schemas.openxmlformats.org/presentationml/2006/main">
  <p:tag name="NUM" val="205"/>
</p:tagLst>
</file>

<file path=ppt/tags/tag757.xml><?xml version="1.0" encoding="utf-8"?>
<p:tagLst xmlns:a="http://schemas.openxmlformats.org/drawingml/2006/main" xmlns:r="http://schemas.openxmlformats.org/officeDocument/2006/relationships" xmlns:p="http://schemas.openxmlformats.org/presentationml/2006/main">
  <p:tag name="NUM" val="206"/>
</p:tagLst>
</file>

<file path=ppt/tags/tag758.xml><?xml version="1.0" encoding="utf-8"?>
<p:tagLst xmlns:a="http://schemas.openxmlformats.org/drawingml/2006/main" xmlns:r="http://schemas.openxmlformats.org/officeDocument/2006/relationships" xmlns:p="http://schemas.openxmlformats.org/presentationml/2006/main">
  <p:tag name="NUM" val="207"/>
</p:tagLst>
</file>

<file path=ppt/tags/tag759.xml><?xml version="1.0" encoding="utf-8"?>
<p:tagLst xmlns:a="http://schemas.openxmlformats.org/drawingml/2006/main" xmlns:r="http://schemas.openxmlformats.org/officeDocument/2006/relationships" xmlns:p="http://schemas.openxmlformats.org/presentationml/2006/main">
  <p:tag name="NUM" val="208"/>
</p:tagLst>
</file>

<file path=ppt/tags/tag760.xml><?xml version="1.0" encoding="utf-8"?>
<p:tagLst xmlns:a="http://schemas.openxmlformats.org/drawingml/2006/main" xmlns:r="http://schemas.openxmlformats.org/officeDocument/2006/relationships" xmlns:p="http://schemas.openxmlformats.org/presentationml/2006/main">
  <p:tag name="NUM" val="209"/>
</p:tagLst>
</file>

<file path=ppt/tags/tag761.xml><?xml version="1.0" encoding="utf-8"?>
<p:tagLst xmlns:a="http://schemas.openxmlformats.org/drawingml/2006/main" xmlns:r="http://schemas.openxmlformats.org/officeDocument/2006/relationships" xmlns:p="http://schemas.openxmlformats.org/presentationml/2006/main">
  <p:tag name="NUM" val="210"/>
</p:tagLst>
</file>

<file path=ppt/tags/tag762.xml><?xml version="1.0" encoding="utf-8"?>
<p:tagLst xmlns:a="http://schemas.openxmlformats.org/drawingml/2006/main" xmlns:r="http://schemas.openxmlformats.org/officeDocument/2006/relationships" xmlns:p="http://schemas.openxmlformats.org/presentationml/2006/main">
  <p:tag name="NUM" val="211"/>
</p:tagLst>
</file>

<file path=ppt/tags/tag763.xml><?xml version="1.0" encoding="utf-8"?>
<p:tagLst xmlns:a="http://schemas.openxmlformats.org/drawingml/2006/main" xmlns:r="http://schemas.openxmlformats.org/officeDocument/2006/relationships" xmlns:p="http://schemas.openxmlformats.org/presentationml/2006/main">
  <p:tag name="NUM" val="212"/>
</p:tagLst>
</file>

<file path=ppt/tags/tag764.xml><?xml version="1.0" encoding="utf-8"?>
<p:tagLst xmlns:a="http://schemas.openxmlformats.org/drawingml/2006/main" xmlns:r="http://schemas.openxmlformats.org/officeDocument/2006/relationships" xmlns:p="http://schemas.openxmlformats.org/presentationml/2006/main">
  <p:tag name="NUM" val="213"/>
</p:tagLst>
</file>

<file path=ppt/tags/tag765.xml><?xml version="1.0" encoding="utf-8"?>
<p:tagLst xmlns:a="http://schemas.openxmlformats.org/drawingml/2006/main" xmlns:r="http://schemas.openxmlformats.org/officeDocument/2006/relationships" xmlns:p="http://schemas.openxmlformats.org/presentationml/2006/main">
  <p:tag name="NUM" val="214"/>
</p:tagLst>
</file>

<file path=ppt/tags/tag766.xml><?xml version="1.0" encoding="utf-8"?>
<p:tagLst xmlns:a="http://schemas.openxmlformats.org/drawingml/2006/main" xmlns:r="http://schemas.openxmlformats.org/officeDocument/2006/relationships" xmlns:p="http://schemas.openxmlformats.org/presentationml/2006/main">
  <p:tag name="NUM" val="215"/>
</p:tagLst>
</file>

<file path=ppt/tags/tag767.xml><?xml version="1.0" encoding="utf-8"?>
<p:tagLst xmlns:a="http://schemas.openxmlformats.org/drawingml/2006/main" xmlns:r="http://schemas.openxmlformats.org/officeDocument/2006/relationships" xmlns:p="http://schemas.openxmlformats.org/presentationml/2006/main">
  <p:tag name="NUM" val="216"/>
</p:tagLst>
</file>

<file path=ppt/tags/tag768.xml><?xml version="1.0" encoding="utf-8"?>
<p:tagLst xmlns:a="http://schemas.openxmlformats.org/drawingml/2006/main" xmlns:r="http://schemas.openxmlformats.org/officeDocument/2006/relationships" xmlns:p="http://schemas.openxmlformats.org/presentationml/2006/main">
  <p:tag name="NUM" val="217"/>
</p:tagLst>
</file>

<file path=ppt/tags/tag769.xml><?xml version="1.0" encoding="utf-8"?>
<p:tagLst xmlns:a="http://schemas.openxmlformats.org/drawingml/2006/main" xmlns:r="http://schemas.openxmlformats.org/officeDocument/2006/relationships" xmlns:p="http://schemas.openxmlformats.org/presentationml/2006/main">
  <p:tag name="NUM" val="218"/>
</p:tagLst>
</file>

<file path=ppt/tags/tag770.xml><?xml version="1.0" encoding="utf-8"?>
<p:tagLst xmlns:a="http://schemas.openxmlformats.org/drawingml/2006/main" xmlns:r="http://schemas.openxmlformats.org/officeDocument/2006/relationships" xmlns:p="http://schemas.openxmlformats.org/presentationml/2006/main">
  <p:tag name="NUM" val="219"/>
</p:tagLst>
</file>

<file path=ppt/tags/tag771.xml><?xml version="1.0" encoding="utf-8"?>
<p:tagLst xmlns:a="http://schemas.openxmlformats.org/drawingml/2006/main" xmlns:r="http://schemas.openxmlformats.org/officeDocument/2006/relationships" xmlns:p="http://schemas.openxmlformats.org/presentationml/2006/main">
  <p:tag name="NUM" val="220"/>
</p:tagLst>
</file>

<file path=ppt/tags/tag772.xml><?xml version="1.0" encoding="utf-8"?>
<p:tagLst xmlns:a="http://schemas.openxmlformats.org/drawingml/2006/main" xmlns:r="http://schemas.openxmlformats.org/officeDocument/2006/relationships" xmlns:p="http://schemas.openxmlformats.org/presentationml/2006/main">
  <p:tag name="NUM" val="221"/>
</p:tagLst>
</file>

<file path=ppt/tags/tag773.xml><?xml version="1.0" encoding="utf-8"?>
<p:tagLst xmlns:a="http://schemas.openxmlformats.org/drawingml/2006/main" xmlns:r="http://schemas.openxmlformats.org/officeDocument/2006/relationships" xmlns:p="http://schemas.openxmlformats.org/presentationml/2006/main">
  <p:tag name="NUM" val="222"/>
</p:tagLst>
</file>

<file path=ppt/tags/tag774.xml><?xml version="1.0" encoding="utf-8"?>
<p:tagLst xmlns:a="http://schemas.openxmlformats.org/drawingml/2006/main" xmlns:r="http://schemas.openxmlformats.org/officeDocument/2006/relationships" xmlns:p="http://schemas.openxmlformats.org/presentationml/2006/main">
  <p:tag name="NUM" val="223"/>
</p:tagLst>
</file>

<file path=ppt/tags/tag775.xml><?xml version="1.0" encoding="utf-8"?>
<p:tagLst xmlns:a="http://schemas.openxmlformats.org/drawingml/2006/main" xmlns:r="http://schemas.openxmlformats.org/officeDocument/2006/relationships" xmlns:p="http://schemas.openxmlformats.org/presentationml/2006/main">
  <p:tag name="NUM" val="224"/>
</p:tagLst>
</file>

<file path=ppt/tags/tag776.xml><?xml version="1.0" encoding="utf-8"?>
<p:tagLst xmlns:a="http://schemas.openxmlformats.org/drawingml/2006/main" xmlns:r="http://schemas.openxmlformats.org/officeDocument/2006/relationships" xmlns:p="http://schemas.openxmlformats.org/presentationml/2006/main">
  <p:tag name="NUM" val="225"/>
</p:tagLst>
</file>

<file path=ppt/tags/tag777.xml><?xml version="1.0" encoding="utf-8"?>
<p:tagLst xmlns:a="http://schemas.openxmlformats.org/drawingml/2006/main" xmlns:r="http://schemas.openxmlformats.org/officeDocument/2006/relationships" xmlns:p="http://schemas.openxmlformats.org/presentationml/2006/main">
  <p:tag name="NUM" val="226"/>
</p:tagLst>
</file>

<file path=ppt/tags/tag778.xml><?xml version="1.0" encoding="utf-8"?>
<p:tagLst xmlns:a="http://schemas.openxmlformats.org/drawingml/2006/main" xmlns:r="http://schemas.openxmlformats.org/officeDocument/2006/relationships" xmlns:p="http://schemas.openxmlformats.org/presentationml/2006/main">
  <p:tag name="NUM" val="227"/>
</p:tagLst>
</file>

<file path=ppt/tags/tag779.xml><?xml version="1.0" encoding="utf-8"?>
<p:tagLst xmlns:a="http://schemas.openxmlformats.org/drawingml/2006/main" xmlns:r="http://schemas.openxmlformats.org/officeDocument/2006/relationships" xmlns:p="http://schemas.openxmlformats.org/presentationml/2006/main">
  <p:tag name="NUM" val="228"/>
</p:tagLst>
</file>

<file path=ppt/tags/tag780.xml><?xml version="1.0" encoding="utf-8"?>
<p:tagLst xmlns:a="http://schemas.openxmlformats.org/drawingml/2006/main" xmlns:r="http://schemas.openxmlformats.org/officeDocument/2006/relationships" xmlns:p="http://schemas.openxmlformats.org/presentationml/2006/main">
  <p:tag name="NUM" val="229"/>
</p:tagLst>
</file>

<file path=ppt/tags/tag781.xml><?xml version="1.0" encoding="utf-8"?>
<p:tagLst xmlns:a="http://schemas.openxmlformats.org/drawingml/2006/main" xmlns:r="http://schemas.openxmlformats.org/officeDocument/2006/relationships" xmlns:p="http://schemas.openxmlformats.org/presentationml/2006/main">
  <p:tag name="NUM" val="230"/>
</p:tagLst>
</file>

<file path=ppt/tags/tag782.xml><?xml version="1.0" encoding="utf-8"?>
<p:tagLst xmlns:a="http://schemas.openxmlformats.org/drawingml/2006/main" xmlns:r="http://schemas.openxmlformats.org/officeDocument/2006/relationships" xmlns:p="http://schemas.openxmlformats.org/presentationml/2006/main">
  <p:tag name="NUM" val="231"/>
</p:tagLst>
</file>

<file path=ppt/tags/tag783.xml><?xml version="1.0" encoding="utf-8"?>
<p:tagLst xmlns:a="http://schemas.openxmlformats.org/drawingml/2006/main" xmlns:r="http://schemas.openxmlformats.org/officeDocument/2006/relationships" xmlns:p="http://schemas.openxmlformats.org/presentationml/2006/main">
  <p:tag name="NUM" val="232"/>
</p:tagLst>
</file>

<file path=ppt/tags/tag784.xml><?xml version="1.0" encoding="utf-8"?>
<p:tagLst xmlns:a="http://schemas.openxmlformats.org/drawingml/2006/main" xmlns:r="http://schemas.openxmlformats.org/officeDocument/2006/relationships" xmlns:p="http://schemas.openxmlformats.org/presentationml/2006/main">
  <p:tag name="NUM" val="233"/>
</p:tagLst>
</file>

<file path=ppt/tags/tag785.xml><?xml version="1.0" encoding="utf-8"?>
<p:tagLst xmlns:a="http://schemas.openxmlformats.org/drawingml/2006/main" xmlns:r="http://schemas.openxmlformats.org/officeDocument/2006/relationships" xmlns:p="http://schemas.openxmlformats.org/presentationml/2006/main">
  <p:tag name="NUM" val="234"/>
</p:tagLst>
</file>

<file path=ppt/tags/tag786.xml><?xml version="1.0" encoding="utf-8"?>
<p:tagLst xmlns:a="http://schemas.openxmlformats.org/drawingml/2006/main" xmlns:r="http://schemas.openxmlformats.org/officeDocument/2006/relationships" xmlns:p="http://schemas.openxmlformats.org/presentationml/2006/main">
  <p:tag name="NUM" val="235"/>
</p:tagLst>
</file>

<file path=ppt/tags/tag787.xml><?xml version="1.0" encoding="utf-8"?>
<p:tagLst xmlns:a="http://schemas.openxmlformats.org/drawingml/2006/main" xmlns:r="http://schemas.openxmlformats.org/officeDocument/2006/relationships" xmlns:p="http://schemas.openxmlformats.org/presentationml/2006/main">
  <p:tag name="NUM" val="236"/>
</p:tagLst>
</file>

<file path=ppt/tags/tag788.xml><?xml version="1.0" encoding="utf-8"?>
<p:tagLst xmlns:a="http://schemas.openxmlformats.org/drawingml/2006/main" xmlns:r="http://schemas.openxmlformats.org/officeDocument/2006/relationships" xmlns:p="http://schemas.openxmlformats.org/presentationml/2006/main">
  <p:tag name="NUM" val="237"/>
</p:tagLst>
</file>

<file path=ppt/tags/tag789.xml><?xml version="1.0" encoding="utf-8"?>
<p:tagLst xmlns:a="http://schemas.openxmlformats.org/drawingml/2006/main" xmlns:r="http://schemas.openxmlformats.org/officeDocument/2006/relationships" xmlns:p="http://schemas.openxmlformats.org/presentationml/2006/main">
  <p:tag name="NUM" val="238"/>
</p:tagLst>
</file>

<file path=ppt/tags/tag790.xml><?xml version="1.0" encoding="utf-8"?>
<p:tagLst xmlns:a="http://schemas.openxmlformats.org/drawingml/2006/main" xmlns:r="http://schemas.openxmlformats.org/officeDocument/2006/relationships" xmlns:p="http://schemas.openxmlformats.org/presentationml/2006/main">
  <p:tag name="NUM" val="239"/>
</p:tagLst>
</file>

<file path=ppt/tags/tag791.xml><?xml version="1.0" encoding="utf-8"?>
<p:tagLst xmlns:a="http://schemas.openxmlformats.org/drawingml/2006/main" xmlns:r="http://schemas.openxmlformats.org/officeDocument/2006/relationships" xmlns:p="http://schemas.openxmlformats.org/presentationml/2006/main">
  <p:tag name="NUM" val="240"/>
</p:tagLst>
</file>

<file path=ppt/tags/tag792.xml><?xml version="1.0" encoding="utf-8"?>
<p:tagLst xmlns:a="http://schemas.openxmlformats.org/drawingml/2006/main" xmlns:r="http://schemas.openxmlformats.org/officeDocument/2006/relationships" xmlns:p="http://schemas.openxmlformats.org/presentationml/2006/main">
  <p:tag name="NUM" val="241"/>
</p:tagLst>
</file>

<file path=ppt/tags/tag793.xml><?xml version="1.0" encoding="utf-8"?>
<p:tagLst xmlns:a="http://schemas.openxmlformats.org/drawingml/2006/main" xmlns:r="http://schemas.openxmlformats.org/officeDocument/2006/relationships" xmlns:p="http://schemas.openxmlformats.org/presentationml/2006/main">
  <p:tag name="NUM" val="242"/>
</p:tagLst>
</file>

<file path=ppt/tags/tag794.xml><?xml version="1.0" encoding="utf-8"?>
<p:tagLst xmlns:a="http://schemas.openxmlformats.org/drawingml/2006/main" xmlns:r="http://schemas.openxmlformats.org/officeDocument/2006/relationships" xmlns:p="http://schemas.openxmlformats.org/presentationml/2006/main">
  <p:tag name="NUM" val="243"/>
</p:tagLst>
</file>

<file path=ppt/tags/tag795.xml><?xml version="1.0" encoding="utf-8"?>
<p:tagLst xmlns:a="http://schemas.openxmlformats.org/drawingml/2006/main" xmlns:r="http://schemas.openxmlformats.org/officeDocument/2006/relationships" xmlns:p="http://schemas.openxmlformats.org/presentationml/2006/main">
  <p:tag name="NUM" val="244"/>
</p:tagLst>
</file>

<file path=ppt/tags/tag796.xml><?xml version="1.0" encoding="utf-8"?>
<p:tagLst xmlns:a="http://schemas.openxmlformats.org/drawingml/2006/main" xmlns:r="http://schemas.openxmlformats.org/officeDocument/2006/relationships" xmlns:p="http://schemas.openxmlformats.org/presentationml/2006/main">
  <p:tag name="NUM" val="245"/>
</p:tagLst>
</file>

<file path=ppt/tags/tag797.xml><?xml version="1.0" encoding="utf-8"?>
<p:tagLst xmlns:a="http://schemas.openxmlformats.org/drawingml/2006/main" xmlns:r="http://schemas.openxmlformats.org/officeDocument/2006/relationships" xmlns:p="http://schemas.openxmlformats.org/presentationml/2006/main">
  <p:tag name="NUM" val="246"/>
</p:tagLst>
</file>

<file path=ppt/tags/tag798.xml><?xml version="1.0" encoding="utf-8"?>
<p:tagLst xmlns:a="http://schemas.openxmlformats.org/drawingml/2006/main" xmlns:r="http://schemas.openxmlformats.org/officeDocument/2006/relationships" xmlns:p="http://schemas.openxmlformats.org/presentationml/2006/main">
  <p:tag name="NUM" val="247"/>
</p:tagLst>
</file>

<file path=ppt/tags/tag799.xml><?xml version="1.0" encoding="utf-8"?>
<p:tagLst xmlns:a="http://schemas.openxmlformats.org/drawingml/2006/main" xmlns:r="http://schemas.openxmlformats.org/officeDocument/2006/relationships" xmlns:p="http://schemas.openxmlformats.org/presentationml/2006/main">
  <p:tag name="NUM" val="248"/>
</p:tagLst>
</file>

<file path=ppt/tags/tag800.xml><?xml version="1.0" encoding="utf-8"?>
<p:tagLst xmlns:a="http://schemas.openxmlformats.org/drawingml/2006/main" xmlns:r="http://schemas.openxmlformats.org/officeDocument/2006/relationships" xmlns:p="http://schemas.openxmlformats.org/presentationml/2006/main">
  <p:tag name="NUM" val="249"/>
</p:tagLst>
</file>

<file path=ppt/tags/tag801.xml><?xml version="1.0" encoding="utf-8"?>
<p:tagLst xmlns:a="http://schemas.openxmlformats.org/drawingml/2006/main" xmlns:r="http://schemas.openxmlformats.org/officeDocument/2006/relationships" xmlns:p="http://schemas.openxmlformats.org/presentationml/2006/main">
  <p:tag name="NUM" val="250"/>
</p:tagLst>
</file>

<file path=ppt/tags/tag802.xml><?xml version="1.0" encoding="utf-8"?>
<p:tagLst xmlns:a="http://schemas.openxmlformats.org/drawingml/2006/main" xmlns:r="http://schemas.openxmlformats.org/officeDocument/2006/relationships" xmlns:p="http://schemas.openxmlformats.org/presentationml/2006/main">
  <p:tag name="NUM" val="251"/>
</p:tagLst>
</file>

<file path=ppt/tags/tag803.xml><?xml version="1.0" encoding="utf-8"?>
<p:tagLst xmlns:a="http://schemas.openxmlformats.org/drawingml/2006/main" xmlns:r="http://schemas.openxmlformats.org/officeDocument/2006/relationships" xmlns:p="http://schemas.openxmlformats.org/presentationml/2006/main">
  <p:tag name="NUM" val="252"/>
</p:tagLst>
</file>

<file path=ppt/tags/tag804.xml><?xml version="1.0" encoding="utf-8"?>
<p:tagLst xmlns:a="http://schemas.openxmlformats.org/drawingml/2006/main" xmlns:r="http://schemas.openxmlformats.org/officeDocument/2006/relationships" xmlns:p="http://schemas.openxmlformats.org/presentationml/2006/main">
  <p:tag name="NUM" val="253"/>
</p:tagLst>
</file>

<file path=ppt/tags/tag805.xml><?xml version="1.0" encoding="utf-8"?>
<p:tagLst xmlns:a="http://schemas.openxmlformats.org/drawingml/2006/main" xmlns:r="http://schemas.openxmlformats.org/officeDocument/2006/relationships" xmlns:p="http://schemas.openxmlformats.org/presentationml/2006/main">
  <p:tag name="NUM" val="254"/>
</p:tagLst>
</file>

<file path=ppt/tags/tag806.xml><?xml version="1.0" encoding="utf-8"?>
<p:tagLst xmlns:a="http://schemas.openxmlformats.org/drawingml/2006/main" xmlns:r="http://schemas.openxmlformats.org/officeDocument/2006/relationships" xmlns:p="http://schemas.openxmlformats.org/presentationml/2006/main">
  <p:tag name="NUM" val="255"/>
</p:tagLst>
</file>

<file path=ppt/tags/tag807.xml><?xml version="1.0" encoding="utf-8"?>
<p:tagLst xmlns:a="http://schemas.openxmlformats.org/drawingml/2006/main" xmlns:r="http://schemas.openxmlformats.org/officeDocument/2006/relationships" xmlns:p="http://schemas.openxmlformats.org/presentationml/2006/main">
  <p:tag name="NUM" val="256"/>
</p:tagLst>
</file>

<file path=ppt/tags/tag808.xml><?xml version="1.0" encoding="utf-8"?>
<p:tagLst xmlns:a="http://schemas.openxmlformats.org/drawingml/2006/main" xmlns:r="http://schemas.openxmlformats.org/officeDocument/2006/relationships" xmlns:p="http://schemas.openxmlformats.org/presentationml/2006/main">
  <p:tag name="NUM" val="257"/>
</p:tagLst>
</file>

<file path=ppt/tags/tag809.xml><?xml version="1.0" encoding="utf-8"?>
<p:tagLst xmlns:a="http://schemas.openxmlformats.org/drawingml/2006/main" xmlns:r="http://schemas.openxmlformats.org/officeDocument/2006/relationships" xmlns:p="http://schemas.openxmlformats.org/presentationml/2006/main">
  <p:tag name="NUM" val="258"/>
</p:tagLst>
</file>

<file path=ppt/tags/tag810.xml><?xml version="1.0" encoding="utf-8"?>
<p:tagLst xmlns:a="http://schemas.openxmlformats.org/drawingml/2006/main" xmlns:r="http://schemas.openxmlformats.org/officeDocument/2006/relationships" xmlns:p="http://schemas.openxmlformats.org/presentationml/2006/main">
  <p:tag name="NUM" val="260"/>
</p:tagLst>
</file>

<file path=ppt/tags/tag811.xml><?xml version="1.0" encoding="utf-8"?>
<p:tagLst xmlns:a="http://schemas.openxmlformats.org/drawingml/2006/main" xmlns:r="http://schemas.openxmlformats.org/officeDocument/2006/relationships" xmlns:p="http://schemas.openxmlformats.org/presentationml/2006/main">
  <p:tag name="NUM" val="261"/>
</p:tagLst>
</file>

<file path=ppt/tags/tag812.xml><?xml version="1.0" encoding="utf-8"?>
<p:tagLst xmlns:a="http://schemas.openxmlformats.org/drawingml/2006/main" xmlns:r="http://schemas.openxmlformats.org/officeDocument/2006/relationships" xmlns:p="http://schemas.openxmlformats.org/presentationml/2006/main">
  <p:tag name="NUM" val="262"/>
</p:tagLst>
</file>

<file path=ppt/tags/tag813.xml><?xml version="1.0" encoding="utf-8"?>
<p:tagLst xmlns:a="http://schemas.openxmlformats.org/drawingml/2006/main" xmlns:r="http://schemas.openxmlformats.org/officeDocument/2006/relationships" xmlns:p="http://schemas.openxmlformats.org/presentationml/2006/main">
  <p:tag name="NUM" val="263"/>
</p:tagLst>
</file>

<file path=ppt/tags/tag814.xml><?xml version="1.0" encoding="utf-8"?>
<p:tagLst xmlns:a="http://schemas.openxmlformats.org/drawingml/2006/main" xmlns:r="http://schemas.openxmlformats.org/officeDocument/2006/relationships" xmlns:p="http://schemas.openxmlformats.org/presentationml/2006/main">
  <p:tag name="NUM" val="6"/>
</p:tagLst>
</file>

<file path=ppt/tags/tag815.xml><?xml version="1.0" encoding="utf-8"?>
<p:tagLst xmlns:a="http://schemas.openxmlformats.org/drawingml/2006/main" xmlns:r="http://schemas.openxmlformats.org/officeDocument/2006/relationships" xmlns:p="http://schemas.openxmlformats.org/presentationml/2006/main">
  <p:tag name="NUM" val="270"/>
</p:tagLst>
</file>

<file path=ppt/tags/tag816.xml><?xml version="1.0" encoding="utf-8"?>
<p:tagLst xmlns:a="http://schemas.openxmlformats.org/drawingml/2006/main" xmlns:r="http://schemas.openxmlformats.org/officeDocument/2006/relationships" xmlns:p="http://schemas.openxmlformats.org/presentationml/2006/main">
  <p:tag name="NUM" val="271"/>
</p:tagLst>
</file>

<file path=ppt/tags/tag817.xml><?xml version="1.0" encoding="utf-8"?>
<p:tagLst xmlns:a="http://schemas.openxmlformats.org/drawingml/2006/main" xmlns:r="http://schemas.openxmlformats.org/officeDocument/2006/relationships" xmlns:p="http://schemas.openxmlformats.org/presentationml/2006/main">
  <p:tag name="NUM" val="272"/>
</p:tagLst>
</file>

<file path=ppt/tags/tag818.xml><?xml version="1.0" encoding="utf-8"?>
<p:tagLst xmlns:a="http://schemas.openxmlformats.org/drawingml/2006/main" xmlns:r="http://schemas.openxmlformats.org/officeDocument/2006/relationships" xmlns:p="http://schemas.openxmlformats.org/presentationml/2006/main">
  <p:tag name="NUM" val="273"/>
</p:tagLst>
</file>

<file path=ppt/tags/tag819.xml><?xml version="1.0" encoding="utf-8"?>
<p:tagLst xmlns:a="http://schemas.openxmlformats.org/drawingml/2006/main" xmlns:r="http://schemas.openxmlformats.org/officeDocument/2006/relationships" xmlns:p="http://schemas.openxmlformats.org/presentationml/2006/main">
  <p:tag name="NUM" val="27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117</TotalTime>
  <Words>1287</Words>
  <Application>Microsoft Office PowerPoint</Application>
  <PresentationFormat>Personnalisé</PresentationFormat>
  <Paragraphs>118</Paragraphs>
  <Slides>3</Slides>
  <Notes>0</Notes>
  <HiddenSlides>0</HiddenSlides>
  <MMClips>0</MMClips>
  <ScaleCrop>false</ScaleCrop>
  <HeadingPairs>
    <vt:vector size="4" baseType="variant">
      <vt:variant>
        <vt:lpstr>Thème</vt:lpstr>
      </vt:variant>
      <vt:variant>
        <vt:i4>1</vt:i4>
      </vt:variant>
      <vt:variant>
        <vt:lpstr>Titres des diapositives</vt:lpstr>
      </vt:variant>
      <vt:variant>
        <vt:i4>3</vt:i4>
      </vt:variant>
    </vt:vector>
  </HeadingPairs>
  <TitlesOfParts>
    <vt:vector size="4" baseType="lpstr">
      <vt:lpstr>Office Theme</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COMMUNICATION CGT SERVICE PUBLIC</dc:creator>
  <cp:lastModifiedBy>COMMUNICATION CGT SERVICE PUBLIC</cp:lastModifiedBy>
  <cp:revision>41</cp:revision>
  <cp:lastPrinted>2018-07-27T09:19:24Z</cp:lastPrinted>
  <dcterms:created xsi:type="dcterms:W3CDTF">2018-07-27T07:03:33Z</dcterms:created>
  <dcterms:modified xsi:type="dcterms:W3CDTF">2018-10-15T07:26:54Z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2018-07-26T00:00:00Z</vt:filetime>
  </property>
  <property fmtid="{D5CDD505-2E9C-101B-9397-08002B2CF9AE}" pid="3" name="Creator">
    <vt:lpwstr>Adobe InDesign CC 13.1 (Windows)</vt:lpwstr>
  </property>
  <property fmtid="{D5CDD505-2E9C-101B-9397-08002B2CF9AE}" pid="4" name="LastSaved">
    <vt:filetime>2018-07-27T00:00:00Z</vt:filetime>
  </property>
</Properties>
</file>