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7556500" cy="10693400"/>
  <p:notesSz cx="7556500" cy="10693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458" y="-13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17994" y="2905722"/>
            <a:ext cx="1827530"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p>
        </p:txBody>
      </p:sp>
      <p:sp>
        <p:nvSpPr>
          <p:cNvPr id="17" name="bk object 17"/>
          <p:cNvSpPr/>
          <p:nvPr/>
        </p:nvSpPr>
        <p:spPr>
          <a:xfrm>
            <a:off x="1241591" y="2977466"/>
            <a:ext cx="81203" cy="135432"/>
          </a:xfrm>
          <a:prstGeom prst="rect">
            <a:avLst/>
          </a:prstGeom>
          <a:blipFill>
            <a:blip r:embed="rId2" cstate="print"/>
            <a:stretch>
              <a:fillRect/>
            </a:stretch>
          </a:blipFill>
        </p:spPr>
        <p:txBody>
          <a:bodyPr wrap="square" lIns="0" tIns="0" rIns="0" bIns="0" rtlCol="0"/>
          <a:lstStyle/>
          <a:p>
            <a:endParaRPr dirty="0"/>
          </a:p>
        </p:txBody>
      </p:sp>
      <p:sp>
        <p:nvSpPr>
          <p:cNvPr id="18" name="bk object 18"/>
          <p:cNvSpPr/>
          <p:nvPr/>
        </p:nvSpPr>
        <p:spPr>
          <a:xfrm>
            <a:off x="1346823" y="29806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19" name="bk object 19"/>
          <p:cNvSpPr/>
          <p:nvPr/>
        </p:nvSpPr>
        <p:spPr>
          <a:xfrm>
            <a:off x="1490331" y="2974265"/>
            <a:ext cx="476270" cy="138633"/>
          </a:xfrm>
          <a:prstGeom prst="rect">
            <a:avLst/>
          </a:prstGeom>
          <a:blipFill>
            <a:blip r:embed="rId3" cstate="print"/>
            <a:stretch>
              <a:fillRect/>
            </a:stretch>
          </a:blipFill>
        </p:spPr>
        <p:txBody>
          <a:bodyPr wrap="square" lIns="0" tIns="0" rIns="0" bIns="0" rtlCol="0"/>
          <a:lstStyle/>
          <a:p>
            <a:endParaRPr dirty="0"/>
          </a:p>
        </p:txBody>
      </p:sp>
      <p:sp>
        <p:nvSpPr>
          <p:cNvPr id="20" name="bk object 20"/>
          <p:cNvSpPr/>
          <p:nvPr/>
        </p:nvSpPr>
        <p:spPr>
          <a:xfrm>
            <a:off x="2028168" y="2974265"/>
            <a:ext cx="382395" cy="157835"/>
          </a:xfrm>
          <a:prstGeom prst="rect">
            <a:avLst/>
          </a:prstGeom>
          <a:blipFill>
            <a:blip r:embed="rId4" cstate="print"/>
            <a:stretch>
              <a:fillRect/>
            </a:stretch>
          </a:blipFill>
        </p:spPr>
        <p:txBody>
          <a:bodyPr wrap="square" lIns="0" tIns="0" rIns="0" bIns="0" rtlCol="0"/>
          <a:lstStyle/>
          <a:p>
            <a:endParaRPr dirty="0"/>
          </a:p>
        </p:txBody>
      </p:sp>
      <p:sp>
        <p:nvSpPr>
          <p:cNvPr id="21" name="bk object 21"/>
          <p:cNvSpPr/>
          <p:nvPr/>
        </p:nvSpPr>
        <p:spPr>
          <a:xfrm>
            <a:off x="1144337" y="3152065"/>
            <a:ext cx="484982" cy="138633"/>
          </a:xfrm>
          <a:prstGeom prst="rect">
            <a:avLst/>
          </a:prstGeom>
          <a:blipFill>
            <a:blip r:embed="rId5" cstate="print"/>
            <a:stretch>
              <a:fillRect/>
            </a:stretch>
          </a:blipFill>
        </p:spPr>
        <p:txBody>
          <a:bodyPr wrap="square" lIns="0" tIns="0" rIns="0" bIns="0" rtlCol="0"/>
          <a:lstStyle/>
          <a:p>
            <a:endParaRPr dirty="0"/>
          </a:p>
        </p:txBody>
      </p:sp>
      <p:sp>
        <p:nvSpPr>
          <p:cNvPr id="22" name="bk object 22"/>
          <p:cNvSpPr/>
          <p:nvPr/>
        </p:nvSpPr>
        <p:spPr>
          <a:xfrm>
            <a:off x="1694060" y="31584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3" name="bk object 23"/>
          <p:cNvSpPr/>
          <p:nvPr/>
        </p:nvSpPr>
        <p:spPr>
          <a:xfrm>
            <a:off x="1802695" y="3158440"/>
            <a:ext cx="81280" cy="126364"/>
          </a:xfrm>
          <a:custGeom>
            <a:avLst/>
            <a:gdLst/>
            <a:ahLst/>
            <a:cxnLst/>
            <a:rect l="l" t="t" r="r" b="b"/>
            <a:pathLst>
              <a:path w="81280" h="126364">
                <a:moveTo>
                  <a:pt x="0" y="125882"/>
                </a:moveTo>
                <a:lnTo>
                  <a:pt x="22402" y="125882"/>
                </a:lnTo>
                <a:lnTo>
                  <a:pt x="22402" y="73609"/>
                </a:lnTo>
                <a:lnTo>
                  <a:pt x="77876" y="73609"/>
                </a:lnTo>
                <a:lnTo>
                  <a:pt x="77876" y="53340"/>
                </a:lnTo>
                <a:lnTo>
                  <a:pt x="22402" y="53340"/>
                </a:lnTo>
                <a:lnTo>
                  <a:pt x="22402" y="20269"/>
                </a:lnTo>
                <a:lnTo>
                  <a:pt x="81254" y="20269"/>
                </a:lnTo>
                <a:lnTo>
                  <a:pt x="81254"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4" name="bk object 24"/>
          <p:cNvSpPr/>
          <p:nvPr/>
        </p:nvSpPr>
        <p:spPr>
          <a:xfrm>
            <a:off x="1904750" y="3158440"/>
            <a:ext cx="81280" cy="126364"/>
          </a:xfrm>
          <a:custGeom>
            <a:avLst/>
            <a:gdLst/>
            <a:ahLst/>
            <a:cxnLst/>
            <a:rect l="l" t="t" r="r" b="b"/>
            <a:pathLst>
              <a:path w="81280" h="126364">
                <a:moveTo>
                  <a:pt x="0" y="125882"/>
                </a:moveTo>
                <a:lnTo>
                  <a:pt x="22402" y="125882"/>
                </a:lnTo>
                <a:lnTo>
                  <a:pt x="22402" y="73609"/>
                </a:lnTo>
                <a:lnTo>
                  <a:pt x="77876" y="73609"/>
                </a:lnTo>
                <a:lnTo>
                  <a:pt x="77876" y="53340"/>
                </a:lnTo>
                <a:lnTo>
                  <a:pt x="22402" y="53340"/>
                </a:lnTo>
                <a:lnTo>
                  <a:pt x="22402" y="20269"/>
                </a:lnTo>
                <a:lnTo>
                  <a:pt x="81254" y="20269"/>
                </a:lnTo>
                <a:lnTo>
                  <a:pt x="81254"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5" name="bk object 25"/>
          <p:cNvSpPr/>
          <p:nvPr/>
        </p:nvSpPr>
        <p:spPr>
          <a:xfrm>
            <a:off x="2006272" y="3158440"/>
            <a:ext cx="22860" cy="126364"/>
          </a:xfrm>
          <a:custGeom>
            <a:avLst/>
            <a:gdLst/>
            <a:ahLst/>
            <a:cxnLst/>
            <a:rect l="l" t="t" r="r" b="b"/>
            <a:pathLst>
              <a:path w="22860" h="126364">
                <a:moveTo>
                  <a:pt x="0" y="125882"/>
                </a:moveTo>
                <a:lnTo>
                  <a:pt x="22402" y="125882"/>
                </a:lnTo>
                <a:lnTo>
                  <a:pt x="22402"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6" name="bk object 26"/>
          <p:cNvSpPr/>
          <p:nvPr/>
        </p:nvSpPr>
        <p:spPr>
          <a:xfrm>
            <a:off x="2049477" y="3155240"/>
            <a:ext cx="113664" cy="132715"/>
          </a:xfrm>
          <a:custGeom>
            <a:avLst/>
            <a:gdLst/>
            <a:ahLst/>
            <a:cxnLst/>
            <a:rect l="l" t="t" r="r" b="b"/>
            <a:pathLst>
              <a:path w="113664" h="132714">
                <a:moveTo>
                  <a:pt x="110591" y="19913"/>
                </a:moveTo>
                <a:lnTo>
                  <a:pt x="100851" y="10726"/>
                </a:lnTo>
                <a:lnTo>
                  <a:pt x="90277" y="4556"/>
                </a:lnTo>
                <a:lnTo>
                  <a:pt x="78837" y="1086"/>
                </a:lnTo>
                <a:lnTo>
                  <a:pt x="66497" y="0"/>
                </a:lnTo>
                <a:lnTo>
                  <a:pt x="39754" y="4742"/>
                </a:lnTo>
                <a:lnTo>
                  <a:pt x="18713" y="18202"/>
                </a:lnTo>
                <a:lnTo>
                  <a:pt x="4939" y="39229"/>
                </a:lnTo>
                <a:lnTo>
                  <a:pt x="0" y="66674"/>
                </a:lnTo>
                <a:lnTo>
                  <a:pt x="4939" y="93503"/>
                </a:lnTo>
                <a:lnTo>
                  <a:pt x="18713" y="114214"/>
                </a:lnTo>
                <a:lnTo>
                  <a:pt x="39754" y="127557"/>
                </a:lnTo>
                <a:lnTo>
                  <a:pt x="66497" y="132283"/>
                </a:lnTo>
                <a:lnTo>
                  <a:pt x="80032" y="130983"/>
                </a:lnTo>
                <a:lnTo>
                  <a:pt x="92633" y="126949"/>
                </a:lnTo>
                <a:lnTo>
                  <a:pt x="103901" y="119981"/>
                </a:lnTo>
                <a:lnTo>
                  <a:pt x="113436" y="109880"/>
                </a:lnTo>
                <a:lnTo>
                  <a:pt x="94945" y="96723"/>
                </a:lnTo>
                <a:lnTo>
                  <a:pt x="88427" y="103612"/>
                </a:lnTo>
                <a:lnTo>
                  <a:pt x="81476" y="108369"/>
                </a:lnTo>
                <a:lnTo>
                  <a:pt x="74192" y="111124"/>
                </a:lnTo>
                <a:lnTo>
                  <a:pt x="66674" y="112013"/>
                </a:lnTo>
                <a:lnTo>
                  <a:pt x="48972" y="108483"/>
                </a:lnTo>
                <a:lnTo>
                  <a:pt x="35337" y="98701"/>
                </a:lnTo>
                <a:lnTo>
                  <a:pt x="26569" y="83885"/>
                </a:lnTo>
                <a:lnTo>
                  <a:pt x="23469" y="65252"/>
                </a:lnTo>
                <a:lnTo>
                  <a:pt x="26569" y="47647"/>
                </a:lnTo>
                <a:lnTo>
                  <a:pt x="35337" y="33359"/>
                </a:lnTo>
                <a:lnTo>
                  <a:pt x="48972" y="23772"/>
                </a:lnTo>
                <a:lnTo>
                  <a:pt x="66674" y="20269"/>
                </a:lnTo>
                <a:lnTo>
                  <a:pt x="73189" y="20838"/>
                </a:lnTo>
                <a:lnTo>
                  <a:pt x="79721" y="22825"/>
                </a:lnTo>
                <a:lnTo>
                  <a:pt x="86352" y="26644"/>
                </a:lnTo>
                <a:lnTo>
                  <a:pt x="93167" y="32715"/>
                </a:lnTo>
                <a:lnTo>
                  <a:pt x="110591" y="19913"/>
                </a:lnTo>
                <a:close/>
              </a:path>
            </a:pathLst>
          </a:custGeom>
          <a:ln w="6350">
            <a:solidFill>
              <a:srgbClr val="231F20"/>
            </a:solidFill>
          </a:ln>
        </p:spPr>
        <p:txBody>
          <a:bodyPr wrap="square" lIns="0" tIns="0" rIns="0" bIns="0" rtlCol="0"/>
          <a:lstStyle/>
          <a:p>
            <a:endParaRPr dirty="0"/>
          </a:p>
        </p:txBody>
      </p:sp>
      <p:sp>
        <p:nvSpPr>
          <p:cNvPr id="27" name="bk object 27"/>
          <p:cNvSpPr/>
          <p:nvPr/>
        </p:nvSpPr>
        <p:spPr>
          <a:xfrm>
            <a:off x="2163980" y="3158440"/>
            <a:ext cx="128905" cy="126364"/>
          </a:xfrm>
          <a:custGeom>
            <a:avLst/>
            <a:gdLst/>
            <a:ahLst/>
            <a:cxnLst/>
            <a:rect l="l" t="t" r="r" b="b"/>
            <a:pathLst>
              <a:path w="128905" h="126364">
                <a:moveTo>
                  <a:pt x="0" y="125882"/>
                </a:moveTo>
                <a:lnTo>
                  <a:pt x="25069" y="125882"/>
                </a:lnTo>
                <a:lnTo>
                  <a:pt x="36449" y="97078"/>
                </a:lnTo>
                <a:lnTo>
                  <a:pt x="91033" y="97078"/>
                </a:lnTo>
                <a:lnTo>
                  <a:pt x="102768" y="125882"/>
                </a:lnTo>
                <a:lnTo>
                  <a:pt x="128371" y="125882"/>
                </a:lnTo>
                <a:lnTo>
                  <a:pt x="74142" y="0"/>
                </a:lnTo>
                <a:lnTo>
                  <a:pt x="54762" y="0"/>
                </a:lnTo>
                <a:lnTo>
                  <a:pt x="0" y="125882"/>
                </a:lnTo>
                <a:close/>
              </a:path>
            </a:pathLst>
          </a:custGeom>
          <a:ln w="6350">
            <a:solidFill>
              <a:srgbClr val="231F20"/>
            </a:solidFill>
          </a:ln>
        </p:spPr>
        <p:txBody>
          <a:bodyPr wrap="square" lIns="0" tIns="0" rIns="0" bIns="0" rtlCol="0"/>
          <a:lstStyle/>
          <a:p>
            <a:endParaRPr dirty="0"/>
          </a:p>
        </p:txBody>
      </p:sp>
      <p:sp>
        <p:nvSpPr>
          <p:cNvPr id="28" name="bk object 28"/>
          <p:cNvSpPr/>
          <p:nvPr/>
        </p:nvSpPr>
        <p:spPr>
          <a:xfrm>
            <a:off x="2208075" y="3185110"/>
            <a:ext cx="39370" cy="51435"/>
          </a:xfrm>
          <a:custGeom>
            <a:avLst/>
            <a:gdLst/>
            <a:ahLst/>
            <a:cxnLst/>
            <a:rect l="l" t="t" r="r" b="b"/>
            <a:pathLst>
              <a:path w="39369" h="51435">
                <a:moveTo>
                  <a:pt x="0" y="51206"/>
                </a:moveTo>
                <a:lnTo>
                  <a:pt x="19735" y="0"/>
                </a:lnTo>
                <a:lnTo>
                  <a:pt x="39115" y="51206"/>
                </a:lnTo>
                <a:lnTo>
                  <a:pt x="0" y="51206"/>
                </a:lnTo>
                <a:close/>
              </a:path>
            </a:pathLst>
          </a:custGeom>
          <a:ln w="6350">
            <a:solidFill>
              <a:srgbClr val="231F20"/>
            </a:solidFill>
          </a:ln>
        </p:spPr>
        <p:txBody>
          <a:bodyPr wrap="square" lIns="0" tIns="0" rIns="0" bIns="0" rtlCol="0"/>
          <a:lstStyle/>
          <a:p>
            <a:endParaRPr dirty="0"/>
          </a:p>
        </p:txBody>
      </p:sp>
      <p:sp>
        <p:nvSpPr>
          <p:cNvPr id="29" name="bk object 29"/>
          <p:cNvSpPr/>
          <p:nvPr/>
        </p:nvSpPr>
        <p:spPr>
          <a:xfrm>
            <a:off x="2299639" y="3155240"/>
            <a:ext cx="113664" cy="132715"/>
          </a:xfrm>
          <a:custGeom>
            <a:avLst/>
            <a:gdLst/>
            <a:ahLst/>
            <a:cxnLst/>
            <a:rect l="l" t="t" r="r" b="b"/>
            <a:pathLst>
              <a:path w="113664" h="132714">
                <a:moveTo>
                  <a:pt x="110591" y="19913"/>
                </a:moveTo>
                <a:lnTo>
                  <a:pt x="100851" y="10726"/>
                </a:lnTo>
                <a:lnTo>
                  <a:pt x="90277" y="4556"/>
                </a:lnTo>
                <a:lnTo>
                  <a:pt x="78837" y="1086"/>
                </a:lnTo>
                <a:lnTo>
                  <a:pt x="66497" y="0"/>
                </a:lnTo>
                <a:lnTo>
                  <a:pt x="39754" y="4742"/>
                </a:lnTo>
                <a:lnTo>
                  <a:pt x="18713" y="18202"/>
                </a:lnTo>
                <a:lnTo>
                  <a:pt x="4939" y="39229"/>
                </a:lnTo>
                <a:lnTo>
                  <a:pt x="0" y="66674"/>
                </a:lnTo>
                <a:lnTo>
                  <a:pt x="4939" y="93503"/>
                </a:lnTo>
                <a:lnTo>
                  <a:pt x="18713" y="114214"/>
                </a:lnTo>
                <a:lnTo>
                  <a:pt x="39754" y="127557"/>
                </a:lnTo>
                <a:lnTo>
                  <a:pt x="66497" y="132283"/>
                </a:lnTo>
                <a:lnTo>
                  <a:pt x="80032" y="130983"/>
                </a:lnTo>
                <a:lnTo>
                  <a:pt x="92633" y="126949"/>
                </a:lnTo>
                <a:lnTo>
                  <a:pt x="103901" y="119981"/>
                </a:lnTo>
                <a:lnTo>
                  <a:pt x="113436" y="109880"/>
                </a:lnTo>
                <a:lnTo>
                  <a:pt x="94945" y="96723"/>
                </a:lnTo>
                <a:lnTo>
                  <a:pt x="88427" y="103612"/>
                </a:lnTo>
                <a:lnTo>
                  <a:pt x="81476" y="108369"/>
                </a:lnTo>
                <a:lnTo>
                  <a:pt x="74192" y="111124"/>
                </a:lnTo>
                <a:lnTo>
                  <a:pt x="66674" y="112013"/>
                </a:lnTo>
                <a:lnTo>
                  <a:pt x="48972" y="108483"/>
                </a:lnTo>
                <a:lnTo>
                  <a:pt x="35337" y="98701"/>
                </a:lnTo>
                <a:lnTo>
                  <a:pt x="26569" y="83885"/>
                </a:lnTo>
                <a:lnTo>
                  <a:pt x="23469" y="65252"/>
                </a:lnTo>
                <a:lnTo>
                  <a:pt x="26569" y="47647"/>
                </a:lnTo>
                <a:lnTo>
                  <a:pt x="35337" y="33359"/>
                </a:lnTo>
                <a:lnTo>
                  <a:pt x="48972" y="23772"/>
                </a:lnTo>
                <a:lnTo>
                  <a:pt x="66674" y="20269"/>
                </a:lnTo>
                <a:lnTo>
                  <a:pt x="73189" y="20838"/>
                </a:lnTo>
                <a:lnTo>
                  <a:pt x="79721" y="22825"/>
                </a:lnTo>
                <a:lnTo>
                  <a:pt x="86352" y="26644"/>
                </a:lnTo>
                <a:lnTo>
                  <a:pt x="93167" y="32715"/>
                </a:lnTo>
                <a:lnTo>
                  <a:pt x="110591" y="19913"/>
                </a:lnTo>
                <a:close/>
              </a:path>
            </a:pathLst>
          </a:custGeom>
          <a:ln w="6350">
            <a:solidFill>
              <a:srgbClr val="231F20"/>
            </a:solidFill>
          </a:ln>
        </p:spPr>
        <p:txBody>
          <a:bodyPr wrap="square" lIns="0" tIns="0" rIns="0" bIns="0" rtlCol="0"/>
          <a:lstStyle/>
          <a:p>
            <a:endParaRPr dirty="0"/>
          </a:p>
        </p:txBody>
      </p:sp>
      <p:sp>
        <p:nvSpPr>
          <p:cNvPr id="30" name="bk object 30"/>
          <p:cNvSpPr/>
          <p:nvPr/>
        </p:nvSpPr>
        <p:spPr>
          <a:xfrm>
            <a:off x="2428189" y="31584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31" name="bk object 31"/>
          <p:cNvSpPr/>
          <p:nvPr/>
        </p:nvSpPr>
        <p:spPr>
          <a:xfrm>
            <a:off x="1132984" y="3333065"/>
            <a:ext cx="249577" cy="135434"/>
          </a:xfrm>
          <a:prstGeom prst="rect">
            <a:avLst/>
          </a:prstGeom>
          <a:blipFill>
            <a:blip r:embed="rId6" cstate="print"/>
            <a:stretch>
              <a:fillRect/>
            </a:stretch>
          </a:blipFill>
        </p:spPr>
        <p:txBody>
          <a:bodyPr wrap="square" lIns="0" tIns="0" rIns="0" bIns="0" rtlCol="0"/>
          <a:lstStyle/>
          <a:p>
            <a:endParaRPr dirty="0"/>
          </a:p>
        </p:txBody>
      </p:sp>
      <p:sp>
        <p:nvSpPr>
          <p:cNvPr id="32" name="bk object 32"/>
          <p:cNvSpPr/>
          <p:nvPr/>
        </p:nvSpPr>
        <p:spPr>
          <a:xfrm>
            <a:off x="1452815" y="3333041"/>
            <a:ext cx="142240" cy="129539"/>
          </a:xfrm>
          <a:custGeom>
            <a:avLst/>
            <a:gdLst/>
            <a:ahLst/>
            <a:cxnLst/>
            <a:rect l="l" t="t" r="r" b="b"/>
            <a:pathLst>
              <a:path w="142240" h="129539">
                <a:moveTo>
                  <a:pt x="141884" y="110947"/>
                </a:moveTo>
                <a:lnTo>
                  <a:pt x="105790" y="110947"/>
                </a:lnTo>
                <a:lnTo>
                  <a:pt x="105790" y="110591"/>
                </a:lnTo>
                <a:lnTo>
                  <a:pt x="115031" y="104004"/>
                </a:lnTo>
                <a:lnTo>
                  <a:pt x="123570" y="94300"/>
                </a:lnTo>
                <a:lnTo>
                  <a:pt x="126999" y="37954"/>
                </a:lnTo>
                <a:lnTo>
                  <a:pt x="91628" y="4717"/>
                </a:lnTo>
                <a:lnTo>
                  <a:pt x="66141" y="0"/>
                </a:lnTo>
                <a:lnTo>
                  <a:pt x="40655" y="4717"/>
                </a:lnTo>
                <a:lnTo>
                  <a:pt x="19602" y="17868"/>
                </a:lnTo>
                <a:lnTo>
                  <a:pt x="5283" y="37954"/>
                </a:lnTo>
                <a:lnTo>
                  <a:pt x="0" y="63474"/>
                </a:lnTo>
                <a:lnTo>
                  <a:pt x="5222" y="90978"/>
                </a:lnTo>
                <a:lnTo>
                  <a:pt x="19646" y="111613"/>
                </a:lnTo>
                <a:lnTo>
                  <a:pt x="41405" y="124582"/>
                </a:lnTo>
                <a:lnTo>
                  <a:pt x="68630" y="129082"/>
                </a:lnTo>
                <a:lnTo>
                  <a:pt x="141884" y="129082"/>
                </a:lnTo>
                <a:lnTo>
                  <a:pt x="141884" y="110947"/>
                </a:lnTo>
                <a:close/>
              </a:path>
            </a:pathLst>
          </a:custGeom>
          <a:ln w="6350">
            <a:solidFill>
              <a:srgbClr val="231F20"/>
            </a:solidFill>
          </a:ln>
        </p:spPr>
        <p:txBody>
          <a:bodyPr wrap="square" lIns="0" tIns="0" rIns="0" bIns="0" rtlCol="0"/>
          <a:lstStyle/>
          <a:p>
            <a:endParaRPr dirty="0"/>
          </a:p>
        </p:txBody>
      </p:sp>
      <p:sp>
        <p:nvSpPr>
          <p:cNvPr id="33" name="bk object 33"/>
          <p:cNvSpPr/>
          <p:nvPr/>
        </p:nvSpPr>
        <p:spPr>
          <a:xfrm>
            <a:off x="1476284" y="3353310"/>
            <a:ext cx="85725" cy="88900"/>
          </a:xfrm>
          <a:custGeom>
            <a:avLst/>
            <a:gdLst/>
            <a:ahLst/>
            <a:cxnLst/>
            <a:rect l="l" t="t" r="r" b="b"/>
            <a:pathLst>
              <a:path w="85725" h="88900">
                <a:moveTo>
                  <a:pt x="42138" y="0"/>
                </a:moveTo>
                <a:lnTo>
                  <a:pt x="59615" y="3308"/>
                </a:lnTo>
                <a:lnTo>
                  <a:pt x="73275" y="12468"/>
                </a:lnTo>
                <a:lnTo>
                  <a:pt x="82168" y="26328"/>
                </a:lnTo>
                <a:lnTo>
                  <a:pt x="85343" y="43738"/>
                </a:lnTo>
                <a:lnTo>
                  <a:pt x="82149" y="61616"/>
                </a:lnTo>
                <a:lnTo>
                  <a:pt x="73253" y="75809"/>
                </a:lnTo>
                <a:lnTo>
                  <a:pt x="59690" y="85168"/>
                </a:lnTo>
                <a:lnTo>
                  <a:pt x="42494" y="88544"/>
                </a:lnTo>
                <a:lnTo>
                  <a:pt x="25503" y="85168"/>
                </a:lnTo>
                <a:lnTo>
                  <a:pt x="12045" y="75809"/>
                </a:lnTo>
                <a:lnTo>
                  <a:pt x="3189" y="61616"/>
                </a:lnTo>
                <a:lnTo>
                  <a:pt x="0" y="43738"/>
                </a:lnTo>
                <a:lnTo>
                  <a:pt x="3158" y="26328"/>
                </a:lnTo>
                <a:lnTo>
                  <a:pt x="11934" y="12468"/>
                </a:lnTo>
                <a:lnTo>
                  <a:pt x="25278" y="3308"/>
                </a:lnTo>
                <a:lnTo>
                  <a:pt x="42138" y="0"/>
                </a:lnTo>
                <a:close/>
              </a:path>
            </a:pathLst>
          </a:custGeom>
          <a:ln w="6350">
            <a:solidFill>
              <a:srgbClr val="231F20"/>
            </a:solidFill>
          </a:ln>
        </p:spPr>
        <p:txBody>
          <a:bodyPr wrap="square" lIns="0" tIns="0" rIns="0" bIns="0" rtlCol="0"/>
          <a:lstStyle/>
          <a:p>
            <a:endParaRPr dirty="0"/>
          </a:p>
        </p:txBody>
      </p:sp>
      <p:sp>
        <p:nvSpPr>
          <p:cNvPr id="34" name="bk object 34"/>
          <p:cNvSpPr/>
          <p:nvPr/>
        </p:nvSpPr>
        <p:spPr>
          <a:xfrm>
            <a:off x="1610521" y="3336242"/>
            <a:ext cx="101600" cy="129539"/>
          </a:xfrm>
          <a:custGeom>
            <a:avLst/>
            <a:gdLst/>
            <a:ahLst/>
            <a:cxnLst/>
            <a:rect l="l" t="t" r="r" b="b"/>
            <a:pathLst>
              <a:path w="101600" h="129539">
                <a:moveTo>
                  <a:pt x="101346" y="0"/>
                </a:moveTo>
                <a:lnTo>
                  <a:pt x="78943" y="0"/>
                </a:lnTo>
                <a:lnTo>
                  <a:pt x="78943" y="78943"/>
                </a:lnTo>
                <a:lnTo>
                  <a:pt x="77551" y="88694"/>
                </a:lnTo>
                <a:lnTo>
                  <a:pt x="72875" y="98012"/>
                </a:lnTo>
                <a:lnTo>
                  <a:pt x="64166" y="104996"/>
                </a:lnTo>
                <a:lnTo>
                  <a:pt x="50673" y="107746"/>
                </a:lnTo>
                <a:lnTo>
                  <a:pt x="37179" y="104996"/>
                </a:lnTo>
                <a:lnTo>
                  <a:pt x="28470" y="98012"/>
                </a:lnTo>
                <a:lnTo>
                  <a:pt x="23794" y="88694"/>
                </a:lnTo>
                <a:lnTo>
                  <a:pt x="22402" y="78943"/>
                </a:lnTo>
                <a:lnTo>
                  <a:pt x="22402" y="0"/>
                </a:lnTo>
                <a:lnTo>
                  <a:pt x="0" y="0"/>
                </a:lnTo>
                <a:lnTo>
                  <a:pt x="0" y="79654"/>
                </a:lnTo>
                <a:lnTo>
                  <a:pt x="3867" y="100204"/>
                </a:lnTo>
                <a:lnTo>
                  <a:pt x="14535" y="115770"/>
                </a:lnTo>
                <a:lnTo>
                  <a:pt x="30603" y="125635"/>
                </a:lnTo>
                <a:lnTo>
                  <a:pt x="50673" y="129082"/>
                </a:lnTo>
                <a:lnTo>
                  <a:pt x="70742" y="125635"/>
                </a:lnTo>
                <a:lnTo>
                  <a:pt x="86810" y="115770"/>
                </a:lnTo>
                <a:lnTo>
                  <a:pt x="97478" y="100204"/>
                </a:lnTo>
                <a:lnTo>
                  <a:pt x="101346" y="79654"/>
                </a:lnTo>
                <a:lnTo>
                  <a:pt x="101346" y="0"/>
                </a:lnTo>
                <a:close/>
              </a:path>
            </a:pathLst>
          </a:custGeom>
          <a:ln w="6349">
            <a:solidFill>
              <a:srgbClr val="231F20"/>
            </a:solidFill>
          </a:ln>
        </p:spPr>
        <p:txBody>
          <a:bodyPr wrap="square" lIns="0" tIns="0" rIns="0" bIns="0" rtlCol="0"/>
          <a:lstStyle/>
          <a:p>
            <a:endParaRPr dirty="0"/>
          </a:p>
        </p:txBody>
      </p:sp>
      <p:sp>
        <p:nvSpPr>
          <p:cNvPr id="35" name="bk object 35"/>
          <p:cNvSpPr/>
          <p:nvPr/>
        </p:nvSpPr>
        <p:spPr>
          <a:xfrm>
            <a:off x="1732667" y="3333040"/>
            <a:ext cx="133985" cy="132715"/>
          </a:xfrm>
          <a:custGeom>
            <a:avLst/>
            <a:gdLst/>
            <a:ahLst/>
            <a:cxnLst/>
            <a:rect l="l" t="t" r="r" b="b"/>
            <a:pathLst>
              <a:path w="133985" h="132714">
                <a:moveTo>
                  <a:pt x="0" y="66675"/>
                </a:moveTo>
                <a:lnTo>
                  <a:pt x="4939" y="93503"/>
                </a:lnTo>
                <a:lnTo>
                  <a:pt x="18713" y="114214"/>
                </a:lnTo>
                <a:lnTo>
                  <a:pt x="39754" y="127557"/>
                </a:lnTo>
                <a:lnTo>
                  <a:pt x="66497" y="132283"/>
                </a:lnTo>
                <a:lnTo>
                  <a:pt x="93547" y="127146"/>
                </a:lnTo>
                <a:lnTo>
                  <a:pt x="114747" y="113591"/>
                </a:lnTo>
                <a:lnTo>
                  <a:pt x="128579" y="92803"/>
                </a:lnTo>
                <a:lnTo>
                  <a:pt x="133527" y="65963"/>
                </a:lnTo>
                <a:lnTo>
                  <a:pt x="128579" y="38529"/>
                </a:lnTo>
                <a:lnTo>
                  <a:pt x="114747" y="17579"/>
                </a:lnTo>
                <a:lnTo>
                  <a:pt x="93547" y="4331"/>
                </a:lnTo>
                <a:lnTo>
                  <a:pt x="66497" y="0"/>
                </a:lnTo>
                <a:lnTo>
                  <a:pt x="39754" y="4742"/>
                </a:lnTo>
                <a:lnTo>
                  <a:pt x="18713" y="18202"/>
                </a:lnTo>
                <a:lnTo>
                  <a:pt x="4939" y="39229"/>
                </a:lnTo>
                <a:lnTo>
                  <a:pt x="0" y="66675"/>
                </a:lnTo>
                <a:close/>
              </a:path>
            </a:pathLst>
          </a:custGeom>
          <a:ln w="6350">
            <a:solidFill>
              <a:srgbClr val="231F20"/>
            </a:solidFill>
          </a:ln>
        </p:spPr>
        <p:txBody>
          <a:bodyPr wrap="square" lIns="0" tIns="0" rIns="0" bIns="0" rtlCol="0"/>
          <a:lstStyle/>
          <a:p>
            <a:endParaRPr dirty="0"/>
          </a:p>
        </p:txBody>
      </p:sp>
      <p:sp>
        <p:nvSpPr>
          <p:cNvPr id="36" name="bk object 36"/>
          <p:cNvSpPr/>
          <p:nvPr/>
        </p:nvSpPr>
        <p:spPr>
          <a:xfrm>
            <a:off x="1756136" y="3353309"/>
            <a:ext cx="86995" cy="92075"/>
          </a:xfrm>
          <a:custGeom>
            <a:avLst/>
            <a:gdLst/>
            <a:ahLst/>
            <a:cxnLst/>
            <a:rect l="l" t="t" r="r" b="b"/>
            <a:pathLst>
              <a:path w="86994" h="92075">
                <a:moveTo>
                  <a:pt x="0" y="44983"/>
                </a:moveTo>
                <a:lnTo>
                  <a:pt x="3100" y="27378"/>
                </a:lnTo>
                <a:lnTo>
                  <a:pt x="11868" y="13090"/>
                </a:lnTo>
                <a:lnTo>
                  <a:pt x="25503" y="3503"/>
                </a:lnTo>
                <a:lnTo>
                  <a:pt x="43205" y="0"/>
                </a:lnTo>
                <a:lnTo>
                  <a:pt x="61010" y="3503"/>
                </a:lnTo>
                <a:lnTo>
                  <a:pt x="74698" y="13090"/>
                </a:lnTo>
                <a:lnTo>
                  <a:pt x="83485" y="27378"/>
                </a:lnTo>
                <a:lnTo>
                  <a:pt x="86588" y="44983"/>
                </a:lnTo>
                <a:lnTo>
                  <a:pt x="83485" y="63616"/>
                </a:lnTo>
                <a:lnTo>
                  <a:pt x="74698" y="78432"/>
                </a:lnTo>
                <a:lnTo>
                  <a:pt x="61010" y="88213"/>
                </a:lnTo>
                <a:lnTo>
                  <a:pt x="43205" y="91744"/>
                </a:lnTo>
                <a:lnTo>
                  <a:pt x="25503" y="88213"/>
                </a:lnTo>
                <a:lnTo>
                  <a:pt x="11868" y="78432"/>
                </a:lnTo>
                <a:lnTo>
                  <a:pt x="3100" y="63616"/>
                </a:lnTo>
                <a:lnTo>
                  <a:pt x="0" y="44983"/>
                </a:lnTo>
                <a:close/>
              </a:path>
            </a:pathLst>
          </a:custGeom>
          <a:ln w="6350">
            <a:solidFill>
              <a:srgbClr val="231F20"/>
            </a:solidFill>
          </a:ln>
        </p:spPr>
        <p:txBody>
          <a:bodyPr wrap="square" lIns="0" tIns="0" rIns="0" bIns="0" rtlCol="0"/>
          <a:lstStyle/>
          <a:p>
            <a:endParaRPr dirty="0"/>
          </a:p>
        </p:txBody>
      </p:sp>
      <p:sp>
        <p:nvSpPr>
          <p:cNvPr id="37" name="bk object 37"/>
          <p:cNvSpPr/>
          <p:nvPr/>
        </p:nvSpPr>
        <p:spPr>
          <a:xfrm>
            <a:off x="1874728" y="3336240"/>
            <a:ext cx="99695" cy="126364"/>
          </a:xfrm>
          <a:custGeom>
            <a:avLst/>
            <a:gdLst/>
            <a:ahLst/>
            <a:cxnLst/>
            <a:rect l="l" t="t" r="r" b="b"/>
            <a:pathLst>
              <a:path w="99694" h="126364">
                <a:moveTo>
                  <a:pt x="38582" y="125882"/>
                </a:moveTo>
                <a:lnTo>
                  <a:pt x="60985" y="125882"/>
                </a:lnTo>
                <a:lnTo>
                  <a:pt x="60985" y="20269"/>
                </a:lnTo>
                <a:lnTo>
                  <a:pt x="99568" y="20269"/>
                </a:lnTo>
                <a:lnTo>
                  <a:pt x="99568" y="0"/>
                </a:lnTo>
                <a:lnTo>
                  <a:pt x="0" y="0"/>
                </a:lnTo>
                <a:lnTo>
                  <a:pt x="0" y="20269"/>
                </a:lnTo>
                <a:lnTo>
                  <a:pt x="38582" y="20269"/>
                </a:lnTo>
                <a:lnTo>
                  <a:pt x="38582" y="125882"/>
                </a:lnTo>
                <a:close/>
              </a:path>
            </a:pathLst>
          </a:custGeom>
          <a:ln w="6350">
            <a:solidFill>
              <a:srgbClr val="231F20"/>
            </a:solidFill>
          </a:ln>
        </p:spPr>
        <p:txBody>
          <a:bodyPr wrap="square" lIns="0" tIns="0" rIns="0" bIns="0" rtlCol="0"/>
          <a:lstStyle/>
          <a:p>
            <a:endParaRPr dirty="0"/>
          </a:p>
        </p:txBody>
      </p:sp>
      <p:sp>
        <p:nvSpPr>
          <p:cNvPr id="38" name="bk object 38"/>
          <p:cNvSpPr/>
          <p:nvPr/>
        </p:nvSpPr>
        <p:spPr>
          <a:xfrm>
            <a:off x="1989052" y="3336240"/>
            <a:ext cx="22860" cy="126364"/>
          </a:xfrm>
          <a:custGeom>
            <a:avLst/>
            <a:gdLst/>
            <a:ahLst/>
            <a:cxnLst/>
            <a:rect l="l" t="t" r="r" b="b"/>
            <a:pathLst>
              <a:path w="22860" h="126364">
                <a:moveTo>
                  <a:pt x="0" y="125882"/>
                </a:moveTo>
                <a:lnTo>
                  <a:pt x="22402" y="125882"/>
                </a:lnTo>
                <a:lnTo>
                  <a:pt x="22402" y="0"/>
                </a:lnTo>
                <a:lnTo>
                  <a:pt x="0" y="0"/>
                </a:lnTo>
                <a:lnTo>
                  <a:pt x="0" y="125882"/>
                </a:lnTo>
                <a:close/>
              </a:path>
            </a:pathLst>
          </a:custGeom>
          <a:ln w="6350">
            <a:solidFill>
              <a:srgbClr val="231F20"/>
            </a:solidFill>
          </a:ln>
        </p:spPr>
        <p:txBody>
          <a:bodyPr wrap="square" lIns="0" tIns="0" rIns="0" bIns="0" rtlCol="0"/>
          <a:lstStyle/>
          <a:p>
            <a:endParaRPr dirty="0"/>
          </a:p>
        </p:txBody>
      </p:sp>
      <p:sp>
        <p:nvSpPr>
          <p:cNvPr id="39" name="bk object 39"/>
          <p:cNvSpPr/>
          <p:nvPr/>
        </p:nvSpPr>
        <p:spPr>
          <a:xfrm>
            <a:off x="2035839" y="3333065"/>
            <a:ext cx="163167" cy="132232"/>
          </a:xfrm>
          <a:prstGeom prst="rect">
            <a:avLst/>
          </a:prstGeom>
          <a:blipFill>
            <a:blip r:embed="rId7" cstate="print"/>
            <a:stretch>
              <a:fillRect/>
            </a:stretch>
          </a:blipFill>
        </p:spPr>
        <p:txBody>
          <a:bodyPr wrap="square" lIns="0" tIns="0" rIns="0" bIns="0" rtlCol="0"/>
          <a:lstStyle/>
          <a:p>
            <a:endParaRPr dirty="0"/>
          </a:p>
        </p:txBody>
      </p:sp>
      <p:sp>
        <p:nvSpPr>
          <p:cNvPr id="40" name="bk object 40"/>
          <p:cNvSpPr/>
          <p:nvPr/>
        </p:nvSpPr>
        <p:spPr>
          <a:xfrm>
            <a:off x="2220215" y="3333065"/>
            <a:ext cx="228420" cy="132232"/>
          </a:xfrm>
          <a:prstGeom prst="rect">
            <a:avLst/>
          </a:prstGeom>
          <a:blipFill>
            <a:blip r:embed="rId8"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body" idx="1"/>
          </p:nvPr>
        </p:nvSpPr>
        <p:spPr/>
        <p:txBody>
          <a:bodyPr lIns="0" tIns="0" rIns="0" bIns="0"/>
          <a:lstStyle>
            <a:lvl1pPr>
              <a:defRPr sz="1200" b="0" i="0">
                <a:solidFill>
                  <a:srgbClr val="231F20"/>
                </a:solidFill>
                <a:latin typeface="Avenir LT Std 35 Light"/>
                <a:cs typeface="Avenir LT Std 35 Light"/>
              </a:defRPr>
            </a:lvl1pPr>
          </a:lstStyle>
          <a:p>
            <a:endParaRPr/>
          </a:p>
        </p:txBody>
      </p:sp>
      <p:sp>
        <p:nvSpPr>
          <p:cNvPr id="4" name="Holder 4"/>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6" name="Holder 6"/>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4" name="Holder 4"/>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3" name="Holder 3"/>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6299" y="142175"/>
            <a:ext cx="4051935" cy="1366520"/>
          </a:xfrm>
          <a:prstGeom prst="rect">
            <a:avLst/>
          </a:prstGeom>
        </p:spPr>
        <p:txBody>
          <a:bodyPr wrap="square" lIns="0" tIns="0" rIns="0" bIns="0">
            <a:spAutoFit/>
          </a:bodyPr>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body" idx="1"/>
          </p:nvPr>
        </p:nvSpPr>
        <p:spPr>
          <a:xfrm>
            <a:off x="275300" y="5080002"/>
            <a:ext cx="4166235" cy="2189479"/>
          </a:xfrm>
          <a:prstGeom prst="rect">
            <a:avLst/>
          </a:prstGeom>
        </p:spPr>
        <p:txBody>
          <a:bodyPr wrap="square" lIns="0" tIns="0" rIns="0" bIns="0">
            <a:spAutoFit/>
          </a:bodyPr>
          <a:lstStyle>
            <a:lvl1pPr>
              <a:defRPr sz="1200" b="0" i="0">
                <a:solidFill>
                  <a:srgbClr val="231F20"/>
                </a:solidFill>
                <a:latin typeface="Avenir LT Std 35 Light"/>
                <a:cs typeface="Avenir LT Std 35 Light"/>
              </a:defRPr>
            </a:lvl1pPr>
          </a:lstStyle>
          <a:p>
            <a:endParaRPr/>
          </a:p>
        </p:txBody>
      </p:sp>
      <p:sp>
        <p:nvSpPr>
          <p:cNvPr id="4" name="Holder 4"/>
          <p:cNvSpPr>
            <a:spLocks noGrp="1"/>
          </p:cNvSpPr>
          <p:nvPr>
            <p:ph type="ftr" sz="quarter" idx="5"/>
          </p:nvPr>
        </p:nvSpPr>
        <p:spPr>
          <a:xfrm>
            <a:off x="4487299" y="10185668"/>
            <a:ext cx="2862579" cy="297815"/>
          </a:xfrm>
          <a:prstGeom prst="rect">
            <a:avLst/>
          </a:prstGeom>
        </p:spPr>
        <p:txBody>
          <a:bodyPr wrap="square" lIns="0" tIns="0" rIns="0" bIns="0">
            <a:spAutoFit/>
          </a:bodyPr>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a:xfrm>
            <a:off x="279800" y="10007775"/>
            <a:ext cx="4128135" cy="418465"/>
          </a:xfrm>
          <a:prstGeom prst="rect">
            <a:avLst/>
          </a:prstGeom>
        </p:spPr>
        <p:txBody>
          <a:bodyPr wrap="square" lIns="0" tIns="0" rIns="0" bIns="0">
            <a:spAutoFit/>
          </a:bodyPr>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tags" Target="../tags/tag117.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image" Target="../media/image9.png"/><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image" Target="../media/image10.jpeg"/><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172" Type="http://schemas.openxmlformats.org/officeDocument/2006/relationships/tags" Target="../tags/tag172.xml"/><Relationship Id="rId193" Type="http://schemas.openxmlformats.org/officeDocument/2006/relationships/tags" Target="../tags/tag193.xml"/><Relationship Id="rId202" Type="http://schemas.openxmlformats.org/officeDocument/2006/relationships/tags" Target="../tags/tag202.xml"/><Relationship Id="rId207" Type="http://schemas.openxmlformats.org/officeDocument/2006/relationships/tags" Target="../tags/tag207.xml"/><Relationship Id="rId223" Type="http://schemas.openxmlformats.org/officeDocument/2006/relationships/tags" Target="../tags/tag223.xml"/><Relationship Id="rId228" Type="http://schemas.openxmlformats.org/officeDocument/2006/relationships/tags" Target="../tags/tag228.xml"/><Relationship Id="rId244" Type="http://schemas.openxmlformats.org/officeDocument/2006/relationships/tags" Target="../tags/tag244.xml"/><Relationship Id="rId249" Type="http://schemas.openxmlformats.org/officeDocument/2006/relationships/tags" Target="../tags/tag24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109" Type="http://schemas.openxmlformats.org/officeDocument/2006/relationships/tags" Target="../tags/tag109.xml"/><Relationship Id="rId260" Type="http://schemas.openxmlformats.org/officeDocument/2006/relationships/tags" Target="../tags/tag260.xml"/><Relationship Id="rId265" Type="http://schemas.openxmlformats.org/officeDocument/2006/relationships/tags" Target="../tags/tag265.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120" Type="http://schemas.openxmlformats.org/officeDocument/2006/relationships/tags" Target="../tags/tag120.xml"/><Relationship Id="rId125" Type="http://schemas.openxmlformats.org/officeDocument/2006/relationships/tags" Target="../tags/tag125.xml"/><Relationship Id="rId141" Type="http://schemas.openxmlformats.org/officeDocument/2006/relationships/tags" Target="../tags/tag141.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162" Type="http://schemas.openxmlformats.org/officeDocument/2006/relationships/tags" Target="../tags/tag162.xml"/><Relationship Id="rId183" Type="http://schemas.openxmlformats.org/officeDocument/2006/relationships/tags" Target="../tags/tag183.xml"/><Relationship Id="rId213" Type="http://schemas.openxmlformats.org/officeDocument/2006/relationships/tags" Target="../tags/tag213.xml"/><Relationship Id="rId218" Type="http://schemas.openxmlformats.org/officeDocument/2006/relationships/tags" Target="../tags/tag218.xml"/><Relationship Id="rId234" Type="http://schemas.openxmlformats.org/officeDocument/2006/relationships/tags" Target="../tags/tag234.xml"/><Relationship Id="rId239" Type="http://schemas.openxmlformats.org/officeDocument/2006/relationships/tags" Target="../tags/tag239.xml"/><Relationship Id="rId2" Type="http://schemas.openxmlformats.org/officeDocument/2006/relationships/tags" Target="../tags/tag2.xml"/><Relationship Id="rId29" Type="http://schemas.openxmlformats.org/officeDocument/2006/relationships/tags" Target="../tags/tag29.xml"/><Relationship Id="rId250" Type="http://schemas.openxmlformats.org/officeDocument/2006/relationships/tags" Target="../tags/tag250.xml"/><Relationship Id="rId255" Type="http://schemas.openxmlformats.org/officeDocument/2006/relationships/tags" Target="../tags/tag255.xml"/><Relationship Id="rId271" Type="http://schemas.openxmlformats.org/officeDocument/2006/relationships/tags" Target="../tags/tag271.xml"/><Relationship Id="rId276" Type="http://schemas.openxmlformats.org/officeDocument/2006/relationships/tags" Target="../tags/tag276.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15" Type="http://schemas.openxmlformats.org/officeDocument/2006/relationships/tags" Target="../tags/tag115.xml"/><Relationship Id="rId131" Type="http://schemas.openxmlformats.org/officeDocument/2006/relationships/tags" Target="../tags/tag131.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61" Type="http://schemas.openxmlformats.org/officeDocument/2006/relationships/tags" Target="../tags/tag61.xml"/><Relationship Id="rId82" Type="http://schemas.openxmlformats.org/officeDocument/2006/relationships/tags" Target="../tags/tag82.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199" Type="http://schemas.openxmlformats.org/officeDocument/2006/relationships/tags" Target="../tags/tag199.xml"/><Relationship Id="rId203" Type="http://schemas.openxmlformats.org/officeDocument/2006/relationships/tags" Target="../tags/tag203.xml"/><Relationship Id="rId208" Type="http://schemas.openxmlformats.org/officeDocument/2006/relationships/tags" Target="../tags/tag208.xml"/><Relationship Id="rId229" Type="http://schemas.openxmlformats.org/officeDocument/2006/relationships/tags" Target="../tags/tag229.xml"/><Relationship Id="rId19" Type="http://schemas.openxmlformats.org/officeDocument/2006/relationships/tags" Target="../tags/tag19.xml"/><Relationship Id="rId224" Type="http://schemas.openxmlformats.org/officeDocument/2006/relationships/tags" Target="../tags/tag224.xml"/><Relationship Id="rId240" Type="http://schemas.openxmlformats.org/officeDocument/2006/relationships/tags" Target="../tags/tag240.xml"/><Relationship Id="rId245" Type="http://schemas.openxmlformats.org/officeDocument/2006/relationships/tags" Target="../tags/tag245.xml"/><Relationship Id="rId261" Type="http://schemas.openxmlformats.org/officeDocument/2006/relationships/tags" Target="../tags/tag261.xml"/><Relationship Id="rId266" Type="http://schemas.openxmlformats.org/officeDocument/2006/relationships/tags" Target="../tags/tag266.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189" Type="http://schemas.openxmlformats.org/officeDocument/2006/relationships/tags" Target="../tags/tag189.xml"/><Relationship Id="rId219" Type="http://schemas.openxmlformats.org/officeDocument/2006/relationships/tags" Target="../tags/tag219.xml"/><Relationship Id="rId3" Type="http://schemas.openxmlformats.org/officeDocument/2006/relationships/tags" Target="../tags/tag3.xml"/><Relationship Id="rId214" Type="http://schemas.openxmlformats.org/officeDocument/2006/relationships/tags" Target="../tags/tag214.xml"/><Relationship Id="rId230" Type="http://schemas.openxmlformats.org/officeDocument/2006/relationships/tags" Target="../tags/tag230.xml"/><Relationship Id="rId235" Type="http://schemas.openxmlformats.org/officeDocument/2006/relationships/tags" Target="../tags/tag235.xml"/><Relationship Id="rId251" Type="http://schemas.openxmlformats.org/officeDocument/2006/relationships/tags" Target="../tags/tag251.xml"/><Relationship Id="rId256" Type="http://schemas.openxmlformats.org/officeDocument/2006/relationships/tags" Target="../tags/tag256.xml"/><Relationship Id="rId277" Type="http://schemas.openxmlformats.org/officeDocument/2006/relationships/slideLayout" Target="../slideLayouts/slideLayout5.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72" Type="http://schemas.openxmlformats.org/officeDocument/2006/relationships/tags" Target="../tags/tag272.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tags" Target="../tags/tag179.xml"/><Relationship Id="rId195" Type="http://schemas.openxmlformats.org/officeDocument/2006/relationships/tags" Target="../tags/tag195.xml"/><Relationship Id="rId209" Type="http://schemas.openxmlformats.org/officeDocument/2006/relationships/tags" Target="../tags/tag209.xml"/><Relationship Id="rId190" Type="http://schemas.openxmlformats.org/officeDocument/2006/relationships/tags" Target="../tags/tag190.xml"/><Relationship Id="rId204" Type="http://schemas.openxmlformats.org/officeDocument/2006/relationships/tags" Target="../tags/tag204.xml"/><Relationship Id="rId220" Type="http://schemas.openxmlformats.org/officeDocument/2006/relationships/tags" Target="../tags/tag220.xml"/><Relationship Id="rId225" Type="http://schemas.openxmlformats.org/officeDocument/2006/relationships/tags" Target="../tags/tag225.xml"/><Relationship Id="rId241" Type="http://schemas.openxmlformats.org/officeDocument/2006/relationships/tags" Target="../tags/tag241.xml"/><Relationship Id="rId246" Type="http://schemas.openxmlformats.org/officeDocument/2006/relationships/tags" Target="../tags/tag246.xml"/><Relationship Id="rId267" Type="http://schemas.openxmlformats.org/officeDocument/2006/relationships/tags" Target="../tags/tag267.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 Id="rId262" Type="http://schemas.openxmlformats.org/officeDocument/2006/relationships/tags" Target="../tags/tag262.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48" Type="http://schemas.openxmlformats.org/officeDocument/2006/relationships/tags" Target="../tags/tag148.xml"/><Relationship Id="rId164" Type="http://schemas.openxmlformats.org/officeDocument/2006/relationships/tags" Target="../tags/tag164.xml"/><Relationship Id="rId169" Type="http://schemas.openxmlformats.org/officeDocument/2006/relationships/tags" Target="../tags/tag169.xml"/><Relationship Id="rId185" Type="http://schemas.openxmlformats.org/officeDocument/2006/relationships/tags" Target="../tags/tag185.xml"/><Relationship Id="rId4" Type="http://schemas.openxmlformats.org/officeDocument/2006/relationships/tags" Target="../tags/tag4.xml"/><Relationship Id="rId9" Type="http://schemas.openxmlformats.org/officeDocument/2006/relationships/tags" Target="../tags/tag9.xml"/><Relationship Id="rId180" Type="http://schemas.openxmlformats.org/officeDocument/2006/relationships/tags" Target="../tags/tag180.xml"/><Relationship Id="rId210" Type="http://schemas.openxmlformats.org/officeDocument/2006/relationships/tags" Target="../tags/tag21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image" Target="../media/image8.png"/><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196" Type="http://schemas.openxmlformats.org/officeDocument/2006/relationships/tags" Target="../tags/tag196.xml"/><Relationship Id="rId200" Type="http://schemas.openxmlformats.org/officeDocument/2006/relationships/tags" Target="../tags/tag200.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s>
</file>

<file path=ppt/slides/_rels/slide2.xml.rels><?xml version="1.0" encoding="UTF-8" standalone="yes"?>
<Relationships xmlns="http://schemas.openxmlformats.org/package/2006/relationships"><Relationship Id="rId117" Type="http://schemas.openxmlformats.org/officeDocument/2006/relationships/tags" Target="../tags/tag393.xml"/><Relationship Id="rId21" Type="http://schemas.openxmlformats.org/officeDocument/2006/relationships/tags" Target="../tags/tag297.xml"/><Relationship Id="rId42" Type="http://schemas.openxmlformats.org/officeDocument/2006/relationships/tags" Target="../tags/tag318.xml"/><Relationship Id="rId63" Type="http://schemas.openxmlformats.org/officeDocument/2006/relationships/tags" Target="../tags/tag339.xml"/><Relationship Id="rId84" Type="http://schemas.openxmlformats.org/officeDocument/2006/relationships/tags" Target="../tags/tag360.xml"/><Relationship Id="rId138" Type="http://schemas.openxmlformats.org/officeDocument/2006/relationships/tags" Target="../tags/tag414.xml"/><Relationship Id="rId159" Type="http://schemas.openxmlformats.org/officeDocument/2006/relationships/tags" Target="../tags/tag435.xml"/><Relationship Id="rId170" Type="http://schemas.openxmlformats.org/officeDocument/2006/relationships/tags" Target="../tags/tag446.xml"/><Relationship Id="rId191" Type="http://schemas.openxmlformats.org/officeDocument/2006/relationships/tags" Target="../tags/tag467.xml"/><Relationship Id="rId205" Type="http://schemas.openxmlformats.org/officeDocument/2006/relationships/tags" Target="../tags/tag481.xml"/><Relationship Id="rId226" Type="http://schemas.openxmlformats.org/officeDocument/2006/relationships/tags" Target="../tags/tag502.xml"/><Relationship Id="rId247" Type="http://schemas.openxmlformats.org/officeDocument/2006/relationships/tags" Target="../tags/tag523.xml"/><Relationship Id="rId107" Type="http://schemas.openxmlformats.org/officeDocument/2006/relationships/tags" Target="../tags/tag383.xml"/><Relationship Id="rId268" Type="http://schemas.openxmlformats.org/officeDocument/2006/relationships/tags" Target="../tags/tag544.xml"/><Relationship Id="rId11" Type="http://schemas.openxmlformats.org/officeDocument/2006/relationships/tags" Target="../tags/tag287.xml"/><Relationship Id="rId32" Type="http://schemas.openxmlformats.org/officeDocument/2006/relationships/tags" Target="../tags/tag308.xml"/><Relationship Id="rId53" Type="http://schemas.openxmlformats.org/officeDocument/2006/relationships/tags" Target="../tags/tag329.xml"/><Relationship Id="rId74" Type="http://schemas.openxmlformats.org/officeDocument/2006/relationships/tags" Target="../tags/tag350.xml"/><Relationship Id="rId128" Type="http://schemas.openxmlformats.org/officeDocument/2006/relationships/tags" Target="../tags/tag404.xml"/><Relationship Id="rId149" Type="http://schemas.openxmlformats.org/officeDocument/2006/relationships/tags" Target="../tags/tag425.xml"/><Relationship Id="rId5" Type="http://schemas.openxmlformats.org/officeDocument/2006/relationships/tags" Target="../tags/tag281.xml"/><Relationship Id="rId95" Type="http://schemas.openxmlformats.org/officeDocument/2006/relationships/tags" Target="../tags/tag371.xml"/><Relationship Id="rId160" Type="http://schemas.openxmlformats.org/officeDocument/2006/relationships/tags" Target="../tags/tag436.xml"/><Relationship Id="rId181" Type="http://schemas.openxmlformats.org/officeDocument/2006/relationships/tags" Target="../tags/tag457.xml"/><Relationship Id="rId216" Type="http://schemas.openxmlformats.org/officeDocument/2006/relationships/tags" Target="../tags/tag492.xml"/><Relationship Id="rId237" Type="http://schemas.openxmlformats.org/officeDocument/2006/relationships/tags" Target="../tags/tag513.xml"/><Relationship Id="rId258" Type="http://schemas.openxmlformats.org/officeDocument/2006/relationships/tags" Target="../tags/tag534.xml"/><Relationship Id="rId279" Type="http://schemas.openxmlformats.org/officeDocument/2006/relationships/image" Target="../media/image14.jpeg"/><Relationship Id="rId22" Type="http://schemas.openxmlformats.org/officeDocument/2006/relationships/tags" Target="../tags/tag298.xml"/><Relationship Id="rId43" Type="http://schemas.openxmlformats.org/officeDocument/2006/relationships/tags" Target="../tags/tag319.xml"/><Relationship Id="rId64" Type="http://schemas.openxmlformats.org/officeDocument/2006/relationships/tags" Target="../tags/tag340.xml"/><Relationship Id="rId118" Type="http://schemas.openxmlformats.org/officeDocument/2006/relationships/tags" Target="../tags/tag394.xml"/><Relationship Id="rId139" Type="http://schemas.openxmlformats.org/officeDocument/2006/relationships/tags" Target="../tags/tag415.xml"/><Relationship Id="rId85" Type="http://schemas.openxmlformats.org/officeDocument/2006/relationships/tags" Target="../tags/tag361.xml"/><Relationship Id="rId150" Type="http://schemas.openxmlformats.org/officeDocument/2006/relationships/tags" Target="../tags/tag426.xml"/><Relationship Id="rId171" Type="http://schemas.openxmlformats.org/officeDocument/2006/relationships/tags" Target="../tags/tag447.xml"/><Relationship Id="rId192" Type="http://schemas.openxmlformats.org/officeDocument/2006/relationships/tags" Target="../tags/tag468.xml"/><Relationship Id="rId206" Type="http://schemas.openxmlformats.org/officeDocument/2006/relationships/tags" Target="../tags/tag482.xml"/><Relationship Id="rId227" Type="http://schemas.openxmlformats.org/officeDocument/2006/relationships/tags" Target="../tags/tag503.xml"/><Relationship Id="rId248" Type="http://schemas.openxmlformats.org/officeDocument/2006/relationships/tags" Target="../tags/tag524.xml"/><Relationship Id="rId269" Type="http://schemas.openxmlformats.org/officeDocument/2006/relationships/tags" Target="../tags/tag545.xml"/><Relationship Id="rId12" Type="http://schemas.openxmlformats.org/officeDocument/2006/relationships/tags" Target="../tags/tag288.xml"/><Relationship Id="rId33" Type="http://schemas.openxmlformats.org/officeDocument/2006/relationships/tags" Target="../tags/tag309.xml"/><Relationship Id="rId108" Type="http://schemas.openxmlformats.org/officeDocument/2006/relationships/tags" Target="../tags/tag384.xml"/><Relationship Id="rId129" Type="http://schemas.openxmlformats.org/officeDocument/2006/relationships/tags" Target="../tags/tag405.xml"/><Relationship Id="rId54" Type="http://schemas.openxmlformats.org/officeDocument/2006/relationships/tags" Target="../tags/tag330.xml"/><Relationship Id="rId75" Type="http://schemas.openxmlformats.org/officeDocument/2006/relationships/tags" Target="../tags/tag351.xml"/><Relationship Id="rId96" Type="http://schemas.openxmlformats.org/officeDocument/2006/relationships/tags" Target="../tags/tag372.xml"/><Relationship Id="rId140" Type="http://schemas.openxmlformats.org/officeDocument/2006/relationships/tags" Target="../tags/tag416.xml"/><Relationship Id="rId161" Type="http://schemas.openxmlformats.org/officeDocument/2006/relationships/tags" Target="../tags/tag437.xml"/><Relationship Id="rId182" Type="http://schemas.openxmlformats.org/officeDocument/2006/relationships/tags" Target="../tags/tag458.xml"/><Relationship Id="rId217" Type="http://schemas.openxmlformats.org/officeDocument/2006/relationships/tags" Target="../tags/tag493.xml"/><Relationship Id="rId6" Type="http://schemas.openxmlformats.org/officeDocument/2006/relationships/tags" Target="../tags/tag282.xml"/><Relationship Id="rId238" Type="http://schemas.openxmlformats.org/officeDocument/2006/relationships/tags" Target="../tags/tag514.xml"/><Relationship Id="rId259" Type="http://schemas.openxmlformats.org/officeDocument/2006/relationships/tags" Target="../tags/tag535.xml"/><Relationship Id="rId23" Type="http://schemas.openxmlformats.org/officeDocument/2006/relationships/tags" Target="../tags/tag299.xml"/><Relationship Id="rId119" Type="http://schemas.openxmlformats.org/officeDocument/2006/relationships/tags" Target="../tags/tag395.xml"/><Relationship Id="rId270" Type="http://schemas.openxmlformats.org/officeDocument/2006/relationships/tags" Target="../tags/tag546.xml"/><Relationship Id="rId44" Type="http://schemas.openxmlformats.org/officeDocument/2006/relationships/tags" Target="../tags/tag320.xml"/><Relationship Id="rId65" Type="http://schemas.openxmlformats.org/officeDocument/2006/relationships/tags" Target="../tags/tag341.xml"/><Relationship Id="rId86" Type="http://schemas.openxmlformats.org/officeDocument/2006/relationships/tags" Target="../tags/tag362.xml"/><Relationship Id="rId130" Type="http://schemas.openxmlformats.org/officeDocument/2006/relationships/tags" Target="../tags/tag406.xml"/><Relationship Id="rId151" Type="http://schemas.openxmlformats.org/officeDocument/2006/relationships/tags" Target="../tags/tag427.xml"/><Relationship Id="rId172" Type="http://schemas.openxmlformats.org/officeDocument/2006/relationships/tags" Target="../tags/tag448.xml"/><Relationship Id="rId193" Type="http://schemas.openxmlformats.org/officeDocument/2006/relationships/tags" Target="../tags/tag469.xml"/><Relationship Id="rId202" Type="http://schemas.openxmlformats.org/officeDocument/2006/relationships/tags" Target="../tags/tag478.xml"/><Relationship Id="rId207" Type="http://schemas.openxmlformats.org/officeDocument/2006/relationships/tags" Target="../tags/tag483.xml"/><Relationship Id="rId223" Type="http://schemas.openxmlformats.org/officeDocument/2006/relationships/tags" Target="../tags/tag499.xml"/><Relationship Id="rId228" Type="http://schemas.openxmlformats.org/officeDocument/2006/relationships/tags" Target="../tags/tag504.xml"/><Relationship Id="rId244" Type="http://schemas.openxmlformats.org/officeDocument/2006/relationships/tags" Target="../tags/tag520.xml"/><Relationship Id="rId249" Type="http://schemas.openxmlformats.org/officeDocument/2006/relationships/tags" Target="../tags/tag525.xml"/><Relationship Id="rId13" Type="http://schemas.openxmlformats.org/officeDocument/2006/relationships/tags" Target="../tags/tag289.xml"/><Relationship Id="rId18" Type="http://schemas.openxmlformats.org/officeDocument/2006/relationships/tags" Target="../tags/tag294.xml"/><Relationship Id="rId39" Type="http://schemas.openxmlformats.org/officeDocument/2006/relationships/tags" Target="../tags/tag315.xml"/><Relationship Id="rId109" Type="http://schemas.openxmlformats.org/officeDocument/2006/relationships/tags" Target="../tags/tag385.xml"/><Relationship Id="rId260" Type="http://schemas.openxmlformats.org/officeDocument/2006/relationships/tags" Target="../tags/tag536.xml"/><Relationship Id="rId265" Type="http://schemas.openxmlformats.org/officeDocument/2006/relationships/tags" Target="../tags/tag541.xml"/><Relationship Id="rId34" Type="http://schemas.openxmlformats.org/officeDocument/2006/relationships/tags" Target="../tags/tag310.xml"/><Relationship Id="rId50" Type="http://schemas.openxmlformats.org/officeDocument/2006/relationships/tags" Target="../tags/tag326.xml"/><Relationship Id="rId55" Type="http://schemas.openxmlformats.org/officeDocument/2006/relationships/tags" Target="../tags/tag331.xml"/><Relationship Id="rId76" Type="http://schemas.openxmlformats.org/officeDocument/2006/relationships/tags" Target="../tags/tag352.xml"/><Relationship Id="rId97" Type="http://schemas.openxmlformats.org/officeDocument/2006/relationships/tags" Target="../tags/tag373.xml"/><Relationship Id="rId104" Type="http://schemas.openxmlformats.org/officeDocument/2006/relationships/tags" Target="../tags/tag380.xml"/><Relationship Id="rId120" Type="http://schemas.openxmlformats.org/officeDocument/2006/relationships/tags" Target="../tags/tag396.xml"/><Relationship Id="rId125" Type="http://schemas.openxmlformats.org/officeDocument/2006/relationships/tags" Target="../tags/tag401.xml"/><Relationship Id="rId141" Type="http://schemas.openxmlformats.org/officeDocument/2006/relationships/tags" Target="../tags/tag417.xml"/><Relationship Id="rId146" Type="http://schemas.openxmlformats.org/officeDocument/2006/relationships/tags" Target="../tags/tag422.xml"/><Relationship Id="rId167" Type="http://schemas.openxmlformats.org/officeDocument/2006/relationships/tags" Target="../tags/tag443.xml"/><Relationship Id="rId188" Type="http://schemas.openxmlformats.org/officeDocument/2006/relationships/tags" Target="../tags/tag464.xml"/><Relationship Id="rId7" Type="http://schemas.openxmlformats.org/officeDocument/2006/relationships/tags" Target="../tags/tag283.xml"/><Relationship Id="rId71" Type="http://schemas.openxmlformats.org/officeDocument/2006/relationships/tags" Target="../tags/tag347.xml"/><Relationship Id="rId92" Type="http://schemas.openxmlformats.org/officeDocument/2006/relationships/tags" Target="../tags/tag368.xml"/><Relationship Id="rId162" Type="http://schemas.openxmlformats.org/officeDocument/2006/relationships/tags" Target="../tags/tag438.xml"/><Relationship Id="rId183" Type="http://schemas.openxmlformats.org/officeDocument/2006/relationships/tags" Target="../tags/tag459.xml"/><Relationship Id="rId213" Type="http://schemas.openxmlformats.org/officeDocument/2006/relationships/tags" Target="../tags/tag489.xml"/><Relationship Id="rId218" Type="http://schemas.openxmlformats.org/officeDocument/2006/relationships/tags" Target="../tags/tag494.xml"/><Relationship Id="rId234" Type="http://schemas.openxmlformats.org/officeDocument/2006/relationships/tags" Target="../tags/tag510.xml"/><Relationship Id="rId239" Type="http://schemas.openxmlformats.org/officeDocument/2006/relationships/tags" Target="../tags/tag515.xml"/><Relationship Id="rId2" Type="http://schemas.openxmlformats.org/officeDocument/2006/relationships/tags" Target="../tags/tag278.xml"/><Relationship Id="rId29" Type="http://schemas.openxmlformats.org/officeDocument/2006/relationships/tags" Target="../tags/tag305.xml"/><Relationship Id="rId250" Type="http://schemas.openxmlformats.org/officeDocument/2006/relationships/tags" Target="../tags/tag526.xml"/><Relationship Id="rId255" Type="http://schemas.openxmlformats.org/officeDocument/2006/relationships/tags" Target="../tags/tag531.xml"/><Relationship Id="rId271" Type="http://schemas.openxmlformats.org/officeDocument/2006/relationships/tags" Target="../tags/tag547.xml"/><Relationship Id="rId276" Type="http://schemas.openxmlformats.org/officeDocument/2006/relationships/image" Target="../media/image11.png"/><Relationship Id="rId24" Type="http://schemas.openxmlformats.org/officeDocument/2006/relationships/tags" Target="../tags/tag300.xml"/><Relationship Id="rId40" Type="http://schemas.openxmlformats.org/officeDocument/2006/relationships/tags" Target="../tags/tag316.xml"/><Relationship Id="rId45" Type="http://schemas.openxmlformats.org/officeDocument/2006/relationships/tags" Target="../tags/tag321.xml"/><Relationship Id="rId66" Type="http://schemas.openxmlformats.org/officeDocument/2006/relationships/tags" Target="../tags/tag342.xml"/><Relationship Id="rId87" Type="http://schemas.openxmlformats.org/officeDocument/2006/relationships/tags" Target="../tags/tag363.xml"/><Relationship Id="rId110" Type="http://schemas.openxmlformats.org/officeDocument/2006/relationships/tags" Target="../tags/tag386.xml"/><Relationship Id="rId115" Type="http://schemas.openxmlformats.org/officeDocument/2006/relationships/tags" Target="../tags/tag391.xml"/><Relationship Id="rId131" Type="http://schemas.openxmlformats.org/officeDocument/2006/relationships/tags" Target="../tags/tag407.xml"/><Relationship Id="rId136" Type="http://schemas.openxmlformats.org/officeDocument/2006/relationships/tags" Target="../tags/tag412.xml"/><Relationship Id="rId157" Type="http://schemas.openxmlformats.org/officeDocument/2006/relationships/tags" Target="../tags/tag433.xml"/><Relationship Id="rId178" Type="http://schemas.openxmlformats.org/officeDocument/2006/relationships/tags" Target="../tags/tag454.xml"/><Relationship Id="rId61" Type="http://schemas.openxmlformats.org/officeDocument/2006/relationships/tags" Target="../tags/tag337.xml"/><Relationship Id="rId82" Type="http://schemas.openxmlformats.org/officeDocument/2006/relationships/tags" Target="../tags/tag358.xml"/><Relationship Id="rId152" Type="http://schemas.openxmlformats.org/officeDocument/2006/relationships/tags" Target="../tags/tag428.xml"/><Relationship Id="rId173" Type="http://schemas.openxmlformats.org/officeDocument/2006/relationships/tags" Target="../tags/tag449.xml"/><Relationship Id="rId194" Type="http://schemas.openxmlformats.org/officeDocument/2006/relationships/tags" Target="../tags/tag470.xml"/><Relationship Id="rId199" Type="http://schemas.openxmlformats.org/officeDocument/2006/relationships/tags" Target="../tags/tag475.xml"/><Relationship Id="rId203" Type="http://schemas.openxmlformats.org/officeDocument/2006/relationships/tags" Target="../tags/tag479.xml"/><Relationship Id="rId208" Type="http://schemas.openxmlformats.org/officeDocument/2006/relationships/tags" Target="../tags/tag484.xml"/><Relationship Id="rId229" Type="http://schemas.openxmlformats.org/officeDocument/2006/relationships/tags" Target="../tags/tag505.xml"/><Relationship Id="rId19" Type="http://schemas.openxmlformats.org/officeDocument/2006/relationships/tags" Target="../tags/tag295.xml"/><Relationship Id="rId224" Type="http://schemas.openxmlformats.org/officeDocument/2006/relationships/tags" Target="../tags/tag500.xml"/><Relationship Id="rId240" Type="http://schemas.openxmlformats.org/officeDocument/2006/relationships/tags" Target="../tags/tag516.xml"/><Relationship Id="rId245" Type="http://schemas.openxmlformats.org/officeDocument/2006/relationships/tags" Target="../tags/tag521.xml"/><Relationship Id="rId261" Type="http://schemas.openxmlformats.org/officeDocument/2006/relationships/tags" Target="../tags/tag537.xml"/><Relationship Id="rId266" Type="http://schemas.openxmlformats.org/officeDocument/2006/relationships/tags" Target="../tags/tag542.xml"/><Relationship Id="rId14" Type="http://schemas.openxmlformats.org/officeDocument/2006/relationships/tags" Target="../tags/tag290.xml"/><Relationship Id="rId30" Type="http://schemas.openxmlformats.org/officeDocument/2006/relationships/tags" Target="../tags/tag306.xml"/><Relationship Id="rId35" Type="http://schemas.openxmlformats.org/officeDocument/2006/relationships/tags" Target="../tags/tag311.xml"/><Relationship Id="rId56" Type="http://schemas.openxmlformats.org/officeDocument/2006/relationships/tags" Target="../tags/tag332.xml"/><Relationship Id="rId77" Type="http://schemas.openxmlformats.org/officeDocument/2006/relationships/tags" Target="../tags/tag353.xml"/><Relationship Id="rId100" Type="http://schemas.openxmlformats.org/officeDocument/2006/relationships/tags" Target="../tags/tag376.xml"/><Relationship Id="rId105" Type="http://schemas.openxmlformats.org/officeDocument/2006/relationships/tags" Target="../tags/tag381.xml"/><Relationship Id="rId126" Type="http://schemas.openxmlformats.org/officeDocument/2006/relationships/tags" Target="../tags/tag402.xml"/><Relationship Id="rId147" Type="http://schemas.openxmlformats.org/officeDocument/2006/relationships/tags" Target="../tags/tag423.xml"/><Relationship Id="rId168" Type="http://schemas.openxmlformats.org/officeDocument/2006/relationships/tags" Target="../tags/tag444.xml"/><Relationship Id="rId8" Type="http://schemas.openxmlformats.org/officeDocument/2006/relationships/tags" Target="../tags/tag284.xml"/><Relationship Id="rId51" Type="http://schemas.openxmlformats.org/officeDocument/2006/relationships/tags" Target="../tags/tag327.xml"/><Relationship Id="rId72" Type="http://schemas.openxmlformats.org/officeDocument/2006/relationships/tags" Target="../tags/tag348.xml"/><Relationship Id="rId93" Type="http://schemas.openxmlformats.org/officeDocument/2006/relationships/tags" Target="../tags/tag369.xml"/><Relationship Id="rId98" Type="http://schemas.openxmlformats.org/officeDocument/2006/relationships/tags" Target="../tags/tag374.xml"/><Relationship Id="rId121" Type="http://schemas.openxmlformats.org/officeDocument/2006/relationships/tags" Target="../tags/tag397.xml"/><Relationship Id="rId142" Type="http://schemas.openxmlformats.org/officeDocument/2006/relationships/tags" Target="../tags/tag418.xml"/><Relationship Id="rId163" Type="http://schemas.openxmlformats.org/officeDocument/2006/relationships/tags" Target="../tags/tag439.xml"/><Relationship Id="rId184" Type="http://schemas.openxmlformats.org/officeDocument/2006/relationships/tags" Target="../tags/tag460.xml"/><Relationship Id="rId189" Type="http://schemas.openxmlformats.org/officeDocument/2006/relationships/tags" Target="../tags/tag465.xml"/><Relationship Id="rId219" Type="http://schemas.openxmlformats.org/officeDocument/2006/relationships/tags" Target="../tags/tag495.xml"/><Relationship Id="rId3" Type="http://schemas.openxmlformats.org/officeDocument/2006/relationships/tags" Target="../tags/tag279.xml"/><Relationship Id="rId214" Type="http://schemas.openxmlformats.org/officeDocument/2006/relationships/tags" Target="../tags/tag490.xml"/><Relationship Id="rId230" Type="http://schemas.openxmlformats.org/officeDocument/2006/relationships/tags" Target="../tags/tag506.xml"/><Relationship Id="rId235" Type="http://schemas.openxmlformats.org/officeDocument/2006/relationships/tags" Target="../tags/tag511.xml"/><Relationship Id="rId251" Type="http://schemas.openxmlformats.org/officeDocument/2006/relationships/tags" Target="../tags/tag527.xml"/><Relationship Id="rId256" Type="http://schemas.openxmlformats.org/officeDocument/2006/relationships/tags" Target="../tags/tag532.xml"/><Relationship Id="rId277" Type="http://schemas.openxmlformats.org/officeDocument/2006/relationships/image" Target="../media/image12.png"/><Relationship Id="rId25" Type="http://schemas.openxmlformats.org/officeDocument/2006/relationships/tags" Target="../tags/tag301.xml"/><Relationship Id="rId46" Type="http://schemas.openxmlformats.org/officeDocument/2006/relationships/tags" Target="../tags/tag322.xml"/><Relationship Id="rId67" Type="http://schemas.openxmlformats.org/officeDocument/2006/relationships/tags" Target="../tags/tag343.xml"/><Relationship Id="rId116" Type="http://schemas.openxmlformats.org/officeDocument/2006/relationships/tags" Target="../tags/tag392.xml"/><Relationship Id="rId137" Type="http://schemas.openxmlformats.org/officeDocument/2006/relationships/tags" Target="../tags/tag413.xml"/><Relationship Id="rId158" Type="http://schemas.openxmlformats.org/officeDocument/2006/relationships/tags" Target="../tags/tag434.xml"/><Relationship Id="rId272" Type="http://schemas.openxmlformats.org/officeDocument/2006/relationships/tags" Target="../tags/tag548.xml"/><Relationship Id="rId20" Type="http://schemas.openxmlformats.org/officeDocument/2006/relationships/tags" Target="../tags/tag296.xml"/><Relationship Id="rId41" Type="http://schemas.openxmlformats.org/officeDocument/2006/relationships/tags" Target="../tags/tag317.xml"/><Relationship Id="rId62" Type="http://schemas.openxmlformats.org/officeDocument/2006/relationships/tags" Target="../tags/tag338.xml"/><Relationship Id="rId83" Type="http://schemas.openxmlformats.org/officeDocument/2006/relationships/tags" Target="../tags/tag359.xml"/><Relationship Id="rId88" Type="http://schemas.openxmlformats.org/officeDocument/2006/relationships/tags" Target="../tags/tag364.xml"/><Relationship Id="rId111" Type="http://schemas.openxmlformats.org/officeDocument/2006/relationships/tags" Target="../tags/tag387.xml"/><Relationship Id="rId132" Type="http://schemas.openxmlformats.org/officeDocument/2006/relationships/tags" Target="../tags/tag408.xml"/><Relationship Id="rId153" Type="http://schemas.openxmlformats.org/officeDocument/2006/relationships/tags" Target="../tags/tag429.xml"/><Relationship Id="rId174" Type="http://schemas.openxmlformats.org/officeDocument/2006/relationships/tags" Target="../tags/tag450.xml"/><Relationship Id="rId179" Type="http://schemas.openxmlformats.org/officeDocument/2006/relationships/tags" Target="../tags/tag455.xml"/><Relationship Id="rId195" Type="http://schemas.openxmlformats.org/officeDocument/2006/relationships/tags" Target="../tags/tag471.xml"/><Relationship Id="rId209" Type="http://schemas.openxmlformats.org/officeDocument/2006/relationships/tags" Target="../tags/tag485.xml"/><Relationship Id="rId190" Type="http://schemas.openxmlformats.org/officeDocument/2006/relationships/tags" Target="../tags/tag466.xml"/><Relationship Id="rId204" Type="http://schemas.openxmlformats.org/officeDocument/2006/relationships/tags" Target="../tags/tag480.xml"/><Relationship Id="rId220" Type="http://schemas.openxmlformats.org/officeDocument/2006/relationships/tags" Target="../tags/tag496.xml"/><Relationship Id="rId225" Type="http://schemas.openxmlformats.org/officeDocument/2006/relationships/tags" Target="../tags/tag501.xml"/><Relationship Id="rId241" Type="http://schemas.openxmlformats.org/officeDocument/2006/relationships/tags" Target="../tags/tag517.xml"/><Relationship Id="rId246" Type="http://schemas.openxmlformats.org/officeDocument/2006/relationships/tags" Target="../tags/tag522.xml"/><Relationship Id="rId267" Type="http://schemas.openxmlformats.org/officeDocument/2006/relationships/tags" Target="../tags/tag543.xml"/><Relationship Id="rId15" Type="http://schemas.openxmlformats.org/officeDocument/2006/relationships/tags" Target="../tags/tag291.xml"/><Relationship Id="rId36" Type="http://schemas.openxmlformats.org/officeDocument/2006/relationships/tags" Target="../tags/tag312.xml"/><Relationship Id="rId57" Type="http://schemas.openxmlformats.org/officeDocument/2006/relationships/tags" Target="../tags/tag333.xml"/><Relationship Id="rId106" Type="http://schemas.openxmlformats.org/officeDocument/2006/relationships/tags" Target="../tags/tag382.xml"/><Relationship Id="rId127" Type="http://schemas.openxmlformats.org/officeDocument/2006/relationships/tags" Target="../tags/tag403.xml"/><Relationship Id="rId262" Type="http://schemas.openxmlformats.org/officeDocument/2006/relationships/tags" Target="../tags/tag538.xml"/><Relationship Id="rId10" Type="http://schemas.openxmlformats.org/officeDocument/2006/relationships/tags" Target="../tags/tag286.xml"/><Relationship Id="rId31" Type="http://schemas.openxmlformats.org/officeDocument/2006/relationships/tags" Target="../tags/tag307.xml"/><Relationship Id="rId52" Type="http://schemas.openxmlformats.org/officeDocument/2006/relationships/tags" Target="../tags/tag328.xml"/><Relationship Id="rId73" Type="http://schemas.openxmlformats.org/officeDocument/2006/relationships/tags" Target="../tags/tag349.xml"/><Relationship Id="rId78" Type="http://schemas.openxmlformats.org/officeDocument/2006/relationships/tags" Target="../tags/tag354.xml"/><Relationship Id="rId94" Type="http://schemas.openxmlformats.org/officeDocument/2006/relationships/tags" Target="../tags/tag370.xml"/><Relationship Id="rId99" Type="http://schemas.openxmlformats.org/officeDocument/2006/relationships/tags" Target="../tags/tag375.xml"/><Relationship Id="rId101" Type="http://schemas.openxmlformats.org/officeDocument/2006/relationships/tags" Target="../tags/tag377.xml"/><Relationship Id="rId122" Type="http://schemas.openxmlformats.org/officeDocument/2006/relationships/tags" Target="../tags/tag398.xml"/><Relationship Id="rId143" Type="http://schemas.openxmlformats.org/officeDocument/2006/relationships/tags" Target="../tags/tag419.xml"/><Relationship Id="rId148" Type="http://schemas.openxmlformats.org/officeDocument/2006/relationships/tags" Target="../tags/tag424.xml"/><Relationship Id="rId164" Type="http://schemas.openxmlformats.org/officeDocument/2006/relationships/tags" Target="../tags/tag440.xml"/><Relationship Id="rId169" Type="http://schemas.openxmlformats.org/officeDocument/2006/relationships/tags" Target="../tags/tag445.xml"/><Relationship Id="rId185" Type="http://schemas.openxmlformats.org/officeDocument/2006/relationships/tags" Target="../tags/tag461.xml"/><Relationship Id="rId4" Type="http://schemas.openxmlformats.org/officeDocument/2006/relationships/tags" Target="../tags/tag280.xml"/><Relationship Id="rId9" Type="http://schemas.openxmlformats.org/officeDocument/2006/relationships/tags" Target="../tags/tag285.xml"/><Relationship Id="rId180" Type="http://schemas.openxmlformats.org/officeDocument/2006/relationships/tags" Target="../tags/tag456.xml"/><Relationship Id="rId210" Type="http://schemas.openxmlformats.org/officeDocument/2006/relationships/tags" Target="../tags/tag486.xml"/><Relationship Id="rId215" Type="http://schemas.openxmlformats.org/officeDocument/2006/relationships/tags" Target="../tags/tag491.xml"/><Relationship Id="rId236" Type="http://schemas.openxmlformats.org/officeDocument/2006/relationships/tags" Target="../tags/tag512.xml"/><Relationship Id="rId257" Type="http://schemas.openxmlformats.org/officeDocument/2006/relationships/tags" Target="../tags/tag533.xml"/><Relationship Id="rId278" Type="http://schemas.openxmlformats.org/officeDocument/2006/relationships/image" Target="../media/image13.jpeg"/><Relationship Id="rId26" Type="http://schemas.openxmlformats.org/officeDocument/2006/relationships/tags" Target="../tags/tag302.xml"/><Relationship Id="rId231" Type="http://schemas.openxmlformats.org/officeDocument/2006/relationships/tags" Target="../tags/tag507.xml"/><Relationship Id="rId252" Type="http://schemas.openxmlformats.org/officeDocument/2006/relationships/tags" Target="../tags/tag528.xml"/><Relationship Id="rId273" Type="http://schemas.openxmlformats.org/officeDocument/2006/relationships/tags" Target="../tags/tag549.xml"/><Relationship Id="rId47" Type="http://schemas.openxmlformats.org/officeDocument/2006/relationships/tags" Target="../tags/tag323.xml"/><Relationship Id="rId68" Type="http://schemas.openxmlformats.org/officeDocument/2006/relationships/tags" Target="../tags/tag344.xml"/><Relationship Id="rId89" Type="http://schemas.openxmlformats.org/officeDocument/2006/relationships/tags" Target="../tags/tag365.xml"/><Relationship Id="rId112" Type="http://schemas.openxmlformats.org/officeDocument/2006/relationships/tags" Target="../tags/tag388.xml"/><Relationship Id="rId133" Type="http://schemas.openxmlformats.org/officeDocument/2006/relationships/tags" Target="../tags/tag409.xml"/><Relationship Id="rId154" Type="http://schemas.openxmlformats.org/officeDocument/2006/relationships/tags" Target="../tags/tag430.xml"/><Relationship Id="rId175" Type="http://schemas.openxmlformats.org/officeDocument/2006/relationships/tags" Target="../tags/tag451.xml"/><Relationship Id="rId196" Type="http://schemas.openxmlformats.org/officeDocument/2006/relationships/tags" Target="../tags/tag472.xml"/><Relationship Id="rId200" Type="http://schemas.openxmlformats.org/officeDocument/2006/relationships/tags" Target="../tags/tag476.xml"/><Relationship Id="rId16" Type="http://schemas.openxmlformats.org/officeDocument/2006/relationships/tags" Target="../tags/tag292.xml"/><Relationship Id="rId221" Type="http://schemas.openxmlformats.org/officeDocument/2006/relationships/tags" Target="../tags/tag497.xml"/><Relationship Id="rId242" Type="http://schemas.openxmlformats.org/officeDocument/2006/relationships/tags" Target="../tags/tag518.xml"/><Relationship Id="rId263" Type="http://schemas.openxmlformats.org/officeDocument/2006/relationships/tags" Target="../tags/tag539.xml"/><Relationship Id="rId37" Type="http://schemas.openxmlformats.org/officeDocument/2006/relationships/tags" Target="../tags/tag313.xml"/><Relationship Id="rId58" Type="http://schemas.openxmlformats.org/officeDocument/2006/relationships/tags" Target="../tags/tag334.xml"/><Relationship Id="rId79" Type="http://schemas.openxmlformats.org/officeDocument/2006/relationships/tags" Target="../tags/tag355.xml"/><Relationship Id="rId102" Type="http://schemas.openxmlformats.org/officeDocument/2006/relationships/tags" Target="../tags/tag378.xml"/><Relationship Id="rId123" Type="http://schemas.openxmlformats.org/officeDocument/2006/relationships/tags" Target="../tags/tag399.xml"/><Relationship Id="rId144" Type="http://schemas.openxmlformats.org/officeDocument/2006/relationships/tags" Target="../tags/tag420.xml"/><Relationship Id="rId90" Type="http://schemas.openxmlformats.org/officeDocument/2006/relationships/tags" Target="../tags/tag366.xml"/><Relationship Id="rId165" Type="http://schemas.openxmlformats.org/officeDocument/2006/relationships/tags" Target="../tags/tag441.xml"/><Relationship Id="rId186" Type="http://schemas.openxmlformats.org/officeDocument/2006/relationships/tags" Target="../tags/tag462.xml"/><Relationship Id="rId211" Type="http://schemas.openxmlformats.org/officeDocument/2006/relationships/tags" Target="../tags/tag487.xml"/><Relationship Id="rId232" Type="http://schemas.openxmlformats.org/officeDocument/2006/relationships/tags" Target="../tags/tag508.xml"/><Relationship Id="rId253" Type="http://schemas.openxmlformats.org/officeDocument/2006/relationships/tags" Target="../tags/tag529.xml"/><Relationship Id="rId274" Type="http://schemas.openxmlformats.org/officeDocument/2006/relationships/tags" Target="../tags/tag550.xml"/><Relationship Id="rId27" Type="http://schemas.openxmlformats.org/officeDocument/2006/relationships/tags" Target="../tags/tag303.xml"/><Relationship Id="rId48" Type="http://schemas.openxmlformats.org/officeDocument/2006/relationships/tags" Target="../tags/tag324.xml"/><Relationship Id="rId69" Type="http://schemas.openxmlformats.org/officeDocument/2006/relationships/tags" Target="../tags/tag345.xml"/><Relationship Id="rId113" Type="http://schemas.openxmlformats.org/officeDocument/2006/relationships/tags" Target="../tags/tag389.xml"/><Relationship Id="rId134" Type="http://schemas.openxmlformats.org/officeDocument/2006/relationships/tags" Target="../tags/tag410.xml"/><Relationship Id="rId80" Type="http://schemas.openxmlformats.org/officeDocument/2006/relationships/tags" Target="../tags/tag356.xml"/><Relationship Id="rId155" Type="http://schemas.openxmlformats.org/officeDocument/2006/relationships/tags" Target="../tags/tag431.xml"/><Relationship Id="rId176" Type="http://schemas.openxmlformats.org/officeDocument/2006/relationships/tags" Target="../tags/tag452.xml"/><Relationship Id="rId197" Type="http://schemas.openxmlformats.org/officeDocument/2006/relationships/tags" Target="../tags/tag473.xml"/><Relationship Id="rId201" Type="http://schemas.openxmlformats.org/officeDocument/2006/relationships/tags" Target="../tags/tag477.xml"/><Relationship Id="rId222" Type="http://schemas.openxmlformats.org/officeDocument/2006/relationships/tags" Target="../tags/tag498.xml"/><Relationship Id="rId243" Type="http://schemas.openxmlformats.org/officeDocument/2006/relationships/tags" Target="../tags/tag519.xml"/><Relationship Id="rId264" Type="http://schemas.openxmlformats.org/officeDocument/2006/relationships/tags" Target="../tags/tag540.xml"/><Relationship Id="rId17" Type="http://schemas.openxmlformats.org/officeDocument/2006/relationships/tags" Target="../tags/tag293.xml"/><Relationship Id="rId38" Type="http://schemas.openxmlformats.org/officeDocument/2006/relationships/tags" Target="../tags/tag314.xml"/><Relationship Id="rId59" Type="http://schemas.openxmlformats.org/officeDocument/2006/relationships/tags" Target="../tags/tag335.xml"/><Relationship Id="rId103" Type="http://schemas.openxmlformats.org/officeDocument/2006/relationships/tags" Target="../tags/tag379.xml"/><Relationship Id="rId124" Type="http://schemas.openxmlformats.org/officeDocument/2006/relationships/tags" Target="../tags/tag400.xml"/><Relationship Id="rId70" Type="http://schemas.openxmlformats.org/officeDocument/2006/relationships/tags" Target="../tags/tag346.xml"/><Relationship Id="rId91" Type="http://schemas.openxmlformats.org/officeDocument/2006/relationships/tags" Target="../tags/tag367.xml"/><Relationship Id="rId145" Type="http://schemas.openxmlformats.org/officeDocument/2006/relationships/tags" Target="../tags/tag421.xml"/><Relationship Id="rId166" Type="http://schemas.openxmlformats.org/officeDocument/2006/relationships/tags" Target="../tags/tag442.xml"/><Relationship Id="rId187" Type="http://schemas.openxmlformats.org/officeDocument/2006/relationships/tags" Target="../tags/tag463.xml"/><Relationship Id="rId1" Type="http://schemas.openxmlformats.org/officeDocument/2006/relationships/tags" Target="../tags/tag277.xml"/><Relationship Id="rId212" Type="http://schemas.openxmlformats.org/officeDocument/2006/relationships/tags" Target="../tags/tag488.xml"/><Relationship Id="rId233" Type="http://schemas.openxmlformats.org/officeDocument/2006/relationships/tags" Target="../tags/tag509.xml"/><Relationship Id="rId254" Type="http://schemas.openxmlformats.org/officeDocument/2006/relationships/tags" Target="../tags/tag530.xml"/><Relationship Id="rId28" Type="http://schemas.openxmlformats.org/officeDocument/2006/relationships/tags" Target="../tags/tag304.xml"/><Relationship Id="rId49" Type="http://schemas.openxmlformats.org/officeDocument/2006/relationships/tags" Target="../tags/tag325.xml"/><Relationship Id="rId114" Type="http://schemas.openxmlformats.org/officeDocument/2006/relationships/tags" Target="../tags/tag390.xml"/><Relationship Id="rId275" Type="http://schemas.openxmlformats.org/officeDocument/2006/relationships/slideLayout" Target="../slideLayouts/slideLayout5.xml"/><Relationship Id="rId60" Type="http://schemas.openxmlformats.org/officeDocument/2006/relationships/tags" Target="../tags/tag336.xml"/><Relationship Id="rId81" Type="http://schemas.openxmlformats.org/officeDocument/2006/relationships/tags" Target="../tags/tag357.xml"/><Relationship Id="rId135" Type="http://schemas.openxmlformats.org/officeDocument/2006/relationships/tags" Target="../tags/tag411.xml"/><Relationship Id="rId156" Type="http://schemas.openxmlformats.org/officeDocument/2006/relationships/tags" Target="../tags/tag432.xml"/><Relationship Id="rId177" Type="http://schemas.openxmlformats.org/officeDocument/2006/relationships/tags" Target="../tags/tag453.xml"/><Relationship Id="rId198" Type="http://schemas.openxmlformats.org/officeDocument/2006/relationships/tags" Target="../tags/tag474.xml"/></Relationships>
</file>

<file path=ppt/slides/_rels/slide3.xml.rels><?xml version="1.0" encoding="UTF-8" standalone="yes"?>
<Relationships xmlns="http://schemas.openxmlformats.org/package/2006/relationships"><Relationship Id="rId117" Type="http://schemas.openxmlformats.org/officeDocument/2006/relationships/tags" Target="../tags/tag667.xml"/><Relationship Id="rId21" Type="http://schemas.openxmlformats.org/officeDocument/2006/relationships/tags" Target="../tags/tag571.xml"/><Relationship Id="rId42" Type="http://schemas.openxmlformats.org/officeDocument/2006/relationships/tags" Target="../tags/tag592.xml"/><Relationship Id="rId63" Type="http://schemas.openxmlformats.org/officeDocument/2006/relationships/tags" Target="../tags/tag613.xml"/><Relationship Id="rId84" Type="http://schemas.openxmlformats.org/officeDocument/2006/relationships/tags" Target="../tags/tag634.xml"/><Relationship Id="rId138" Type="http://schemas.openxmlformats.org/officeDocument/2006/relationships/tags" Target="../tags/tag688.xml"/><Relationship Id="rId159" Type="http://schemas.openxmlformats.org/officeDocument/2006/relationships/tags" Target="../tags/tag709.xml"/><Relationship Id="rId170" Type="http://schemas.openxmlformats.org/officeDocument/2006/relationships/tags" Target="../tags/tag720.xml"/><Relationship Id="rId191" Type="http://schemas.openxmlformats.org/officeDocument/2006/relationships/tags" Target="../tags/tag741.xml"/><Relationship Id="rId205" Type="http://schemas.openxmlformats.org/officeDocument/2006/relationships/tags" Target="../tags/tag755.xml"/><Relationship Id="rId226" Type="http://schemas.openxmlformats.org/officeDocument/2006/relationships/tags" Target="../tags/tag776.xml"/><Relationship Id="rId247" Type="http://schemas.openxmlformats.org/officeDocument/2006/relationships/tags" Target="../tags/tag797.xml"/><Relationship Id="rId107" Type="http://schemas.openxmlformats.org/officeDocument/2006/relationships/tags" Target="../tags/tag657.xml"/><Relationship Id="rId268" Type="http://schemas.openxmlformats.org/officeDocument/2006/relationships/tags" Target="../tags/tag818.xml"/><Relationship Id="rId11" Type="http://schemas.openxmlformats.org/officeDocument/2006/relationships/tags" Target="../tags/tag561.xml"/><Relationship Id="rId32" Type="http://schemas.openxmlformats.org/officeDocument/2006/relationships/tags" Target="../tags/tag582.xml"/><Relationship Id="rId53" Type="http://schemas.openxmlformats.org/officeDocument/2006/relationships/tags" Target="../tags/tag603.xml"/><Relationship Id="rId74" Type="http://schemas.openxmlformats.org/officeDocument/2006/relationships/tags" Target="../tags/tag624.xml"/><Relationship Id="rId128" Type="http://schemas.openxmlformats.org/officeDocument/2006/relationships/tags" Target="../tags/tag678.xml"/><Relationship Id="rId149" Type="http://schemas.openxmlformats.org/officeDocument/2006/relationships/tags" Target="../tags/tag699.xml"/><Relationship Id="rId5" Type="http://schemas.openxmlformats.org/officeDocument/2006/relationships/tags" Target="../tags/tag555.xml"/><Relationship Id="rId95" Type="http://schemas.openxmlformats.org/officeDocument/2006/relationships/tags" Target="../tags/tag645.xml"/><Relationship Id="rId160" Type="http://schemas.openxmlformats.org/officeDocument/2006/relationships/tags" Target="../tags/tag710.xml"/><Relationship Id="rId181" Type="http://schemas.openxmlformats.org/officeDocument/2006/relationships/tags" Target="../tags/tag731.xml"/><Relationship Id="rId216" Type="http://schemas.openxmlformats.org/officeDocument/2006/relationships/tags" Target="../tags/tag766.xml"/><Relationship Id="rId237" Type="http://schemas.openxmlformats.org/officeDocument/2006/relationships/tags" Target="../tags/tag787.xml"/><Relationship Id="rId258" Type="http://schemas.openxmlformats.org/officeDocument/2006/relationships/tags" Target="../tags/tag808.xml"/><Relationship Id="rId22" Type="http://schemas.openxmlformats.org/officeDocument/2006/relationships/tags" Target="../tags/tag572.xml"/><Relationship Id="rId43" Type="http://schemas.openxmlformats.org/officeDocument/2006/relationships/tags" Target="../tags/tag593.xml"/><Relationship Id="rId64" Type="http://schemas.openxmlformats.org/officeDocument/2006/relationships/tags" Target="../tags/tag614.xml"/><Relationship Id="rId118" Type="http://schemas.openxmlformats.org/officeDocument/2006/relationships/tags" Target="../tags/tag668.xml"/><Relationship Id="rId139" Type="http://schemas.openxmlformats.org/officeDocument/2006/relationships/tags" Target="../tags/tag689.xml"/><Relationship Id="rId85" Type="http://schemas.openxmlformats.org/officeDocument/2006/relationships/tags" Target="../tags/tag635.xml"/><Relationship Id="rId150" Type="http://schemas.openxmlformats.org/officeDocument/2006/relationships/tags" Target="../tags/tag700.xml"/><Relationship Id="rId171" Type="http://schemas.openxmlformats.org/officeDocument/2006/relationships/tags" Target="../tags/tag721.xml"/><Relationship Id="rId192" Type="http://schemas.openxmlformats.org/officeDocument/2006/relationships/tags" Target="../tags/tag742.xml"/><Relationship Id="rId206" Type="http://schemas.openxmlformats.org/officeDocument/2006/relationships/tags" Target="../tags/tag756.xml"/><Relationship Id="rId227" Type="http://schemas.openxmlformats.org/officeDocument/2006/relationships/tags" Target="../tags/tag777.xml"/><Relationship Id="rId248" Type="http://schemas.openxmlformats.org/officeDocument/2006/relationships/tags" Target="../tags/tag798.xml"/><Relationship Id="rId269" Type="http://schemas.openxmlformats.org/officeDocument/2006/relationships/tags" Target="../tags/tag819.xml"/><Relationship Id="rId12" Type="http://schemas.openxmlformats.org/officeDocument/2006/relationships/tags" Target="../tags/tag562.xml"/><Relationship Id="rId33" Type="http://schemas.openxmlformats.org/officeDocument/2006/relationships/tags" Target="../tags/tag583.xml"/><Relationship Id="rId108" Type="http://schemas.openxmlformats.org/officeDocument/2006/relationships/tags" Target="../tags/tag658.xml"/><Relationship Id="rId129" Type="http://schemas.openxmlformats.org/officeDocument/2006/relationships/tags" Target="../tags/tag679.xml"/><Relationship Id="rId54" Type="http://schemas.openxmlformats.org/officeDocument/2006/relationships/tags" Target="../tags/tag604.xml"/><Relationship Id="rId75" Type="http://schemas.openxmlformats.org/officeDocument/2006/relationships/tags" Target="../tags/tag625.xml"/><Relationship Id="rId96" Type="http://schemas.openxmlformats.org/officeDocument/2006/relationships/tags" Target="../tags/tag646.xml"/><Relationship Id="rId140" Type="http://schemas.openxmlformats.org/officeDocument/2006/relationships/tags" Target="../tags/tag690.xml"/><Relationship Id="rId161" Type="http://schemas.openxmlformats.org/officeDocument/2006/relationships/tags" Target="../tags/tag711.xml"/><Relationship Id="rId182" Type="http://schemas.openxmlformats.org/officeDocument/2006/relationships/tags" Target="../tags/tag732.xml"/><Relationship Id="rId217" Type="http://schemas.openxmlformats.org/officeDocument/2006/relationships/tags" Target="../tags/tag767.xml"/><Relationship Id="rId6" Type="http://schemas.openxmlformats.org/officeDocument/2006/relationships/tags" Target="../tags/tag556.xml"/><Relationship Id="rId238" Type="http://schemas.openxmlformats.org/officeDocument/2006/relationships/tags" Target="../tags/tag788.xml"/><Relationship Id="rId259" Type="http://schemas.openxmlformats.org/officeDocument/2006/relationships/tags" Target="../tags/tag809.xml"/><Relationship Id="rId23" Type="http://schemas.openxmlformats.org/officeDocument/2006/relationships/tags" Target="../tags/tag573.xml"/><Relationship Id="rId119" Type="http://schemas.openxmlformats.org/officeDocument/2006/relationships/tags" Target="../tags/tag669.xml"/><Relationship Id="rId270" Type="http://schemas.openxmlformats.org/officeDocument/2006/relationships/slideLayout" Target="../slideLayouts/slideLayout5.xml"/><Relationship Id="rId44" Type="http://schemas.openxmlformats.org/officeDocument/2006/relationships/tags" Target="../tags/tag594.xml"/><Relationship Id="rId60" Type="http://schemas.openxmlformats.org/officeDocument/2006/relationships/tags" Target="../tags/tag610.xml"/><Relationship Id="rId65" Type="http://schemas.openxmlformats.org/officeDocument/2006/relationships/tags" Target="../tags/tag615.xml"/><Relationship Id="rId81" Type="http://schemas.openxmlformats.org/officeDocument/2006/relationships/tags" Target="../tags/tag631.xml"/><Relationship Id="rId86" Type="http://schemas.openxmlformats.org/officeDocument/2006/relationships/tags" Target="../tags/tag636.xml"/><Relationship Id="rId130" Type="http://schemas.openxmlformats.org/officeDocument/2006/relationships/tags" Target="../tags/tag680.xml"/><Relationship Id="rId135" Type="http://schemas.openxmlformats.org/officeDocument/2006/relationships/tags" Target="../tags/tag685.xml"/><Relationship Id="rId151" Type="http://schemas.openxmlformats.org/officeDocument/2006/relationships/tags" Target="../tags/tag701.xml"/><Relationship Id="rId156" Type="http://schemas.openxmlformats.org/officeDocument/2006/relationships/tags" Target="../tags/tag706.xml"/><Relationship Id="rId177" Type="http://schemas.openxmlformats.org/officeDocument/2006/relationships/tags" Target="../tags/tag727.xml"/><Relationship Id="rId198" Type="http://schemas.openxmlformats.org/officeDocument/2006/relationships/tags" Target="../tags/tag748.xml"/><Relationship Id="rId172" Type="http://schemas.openxmlformats.org/officeDocument/2006/relationships/tags" Target="../tags/tag722.xml"/><Relationship Id="rId193" Type="http://schemas.openxmlformats.org/officeDocument/2006/relationships/tags" Target="../tags/tag743.xml"/><Relationship Id="rId202" Type="http://schemas.openxmlformats.org/officeDocument/2006/relationships/tags" Target="../tags/tag752.xml"/><Relationship Id="rId207" Type="http://schemas.openxmlformats.org/officeDocument/2006/relationships/tags" Target="../tags/tag757.xml"/><Relationship Id="rId223" Type="http://schemas.openxmlformats.org/officeDocument/2006/relationships/tags" Target="../tags/tag773.xml"/><Relationship Id="rId228" Type="http://schemas.openxmlformats.org/officeDocument/2006/relationships/tags" Target="../tags/tag778.xml"/><Relationship Id="rId244" Type="http://schemas.openxmlformats.org/officeDocument/2006/relationships/tags" Target="../tags/tag794.xml"/><Relationship Id="rId249" Type="http://schemas.openxmlformats.org/officeDocument/2006/relationships/tags" Target="../tags/tag799.xml"/><Relationship Id="rId13" Type="http://schemas.openxmlformats.org/officeDocument/2006/relationships/tags" Target="../tags/tag563.xml"/><Relationship Id="rId18" Type="http://schemas.openxmlformats.org/officeDocument/2006/relationships/tags" Target="../tags/tag568.xml"/><Relationship Id="rId39" Type="http://schemas.openxmlformats.org/officeDocument/2006/relationships/tags" Target="../tags/tag589.xml"/><Relationship Id="rId109" Type="http://schemas.openxmlformats.org/officeDocument/2006/relationships/tags" Target="../tags/tag659.xml"/><Relationship Id="rId260" Type="http://schemas.openxmlformats.org/officeDocument/2006/relationships/tags" Target="../tags/tag810.xml"/><Relationship Id="rId265" Type="http://schemas.openxmlformats.org/officeDocument/2006/relationships/tags" Target="../tags/tag815.xml"/><Relationship Id="rId34" Type="http://schemas.openxmlformats.org/officeDocument/2006/relationships/tags" Target="../tags/tag584.xml"/><Relationship Id="rId50" Type="http://schemas.openxmlformats.org/officeDocument/2006/relationships/tags" Target="../tags/tag600.xml"/><Relationship Id="rId55" Type="http://schemas.openxmlformats.org/officeDocument/2006/relationships/tags" Target="../tags/tag605.xml"/><Relationship Id="rId76" Type="http://schemas.openxmlformats.org/officeDocument/2006/relationships/tags" Target="../tags/tag626.xml"/><Relationship Id="rId97" Type="http://schemas.openxmlformats.org/officeDocument/2006/relationships/tags" Target="../tags/tag647.xml"/><Relationship Id="rId104" Type="http://schemas.openxmlformats.org/officeDocument/2006/relationships/tags" Target="../tags/tag654.xml"/><Relationship Id="rId120" Type="http://schemas.openxmlformats.org/officeDocument/2006/relationships/tags" Target="../tags/tag670.xml"/><Relationship Id="rId125" Type="http://schemas.openxmlformats.org/officeDocument/2006/relationships/tags" Target="../tags/tag675.xml"/><Relationship Id="rId141" Type="http://schemas.openxmlformats.org/officeDocument/2006/relationships/tags" Target="../tags/tag691.xml"/><Relationship Id="rId146" Type="http://schemas.openxmlformats.org/officeDocument/2006/relationships/tags" Target="../tags/tag696.xml"/><Relationship Id="rId167" Type="http://schemas.openxmlformats.org/officeDocument/2006/relationships/tags" Target="../tags/tag717.xml"/><Relationship Id="rId188" Type="http://schemas.openxmlformats.org/officeDocument/2006/relationships/tags" Target="../tags/tag738.xml"/><Relationship Id="rId7" Type="http://schemas.openxmlformats.org/officeDocument/2006/relationships/tags" Target="../tags/tag557.xml"/><Relationship Id="rId71" Type="http://schemas.openxmlformats.org/officeDocument/2006/relationships/tags" Target="../tags/tag621.xml"/><Relationship Id="rId92" Type="http://schemas.openxmlformats.org/officeDocument/2006/relationships/tags" Target="../tags/tag642.xml"/><Relationship Id="rId162" Type="http://schemas.openxmlformats.org/officeDocument/2006/relationships/tags" Target="../tags/tag712.xml"/><Relationship Id="rId183" Type="http://schemas.openxmlformats.org/officeDocument/2006/relationships/tags" Target="../tags/tag733.xml"/><Relationship Id="rId213" Type="http://schemas.openxmlformats.org/officeDocument/2006/relationships/tags" Target="../tags/tag763.xml"/><Relationship Id="rId218" Type="http://schemas.openxmlformats.org/officeDocument/2006/relationships/tags" Target="../tags/tag768.xml"/><Relationship Id="rId234" Type="http://schemas.openxmlformats.org/officeDocument/2006/relationships/tags" Target="../tags/tag784.xml"/><Relationship Id="rId239" Type="http://schemas.openxmlformats.org/officeDocument/2006/relationships/tags" Target="../tags/tag789.xml"/><Relationship Id="rId2" Type="http://schemas.openxmlformats.org/officeDocument/2006/relationships/tags" Target="../tags/tag552.xml"/><Relationship Id="rId29" Type="http://schemas.openxmlformats.org/officeDocument/2006/relationships/tags" Target="../tags/tag579.xml"/><Relationship Id="rId250" Type="http://schemas.openxmlformats.org/officeDocument/2006/relationships/tags" Target="../tags/tag800.xml"/><Relationship Id="rId255" Type="http://schemas.openxmlformats.org/officeDocument/2006/relationships/tags" Target="../tags/tag805.xml"/><Relationship Id="rId271" Type="http://schemas.openxmlformats.org/officeDocument/2006/relationships/image" Target="../media/image15.png"/><Relationship Id="rId24" Type="http://schemas.openxmlformats.org/officeDocument/2006/relationships/tags" Target="../tags/tag574.xml"/><Relationship Id="rId40" Type="http://schemas.openxmlformats.org/officeDocument/2006/relationships/tags" Target="../tags/tag590.xml"/><Relationship Id="rId45" Type="http://schemas.openxmlformats.org/officeDocument/2006/relationships/tags" Target="../tags/tag595.xml"/><Relationship Id="rId66" Type="http://schemas.openxmlformats.org/officeDocument/2006/relationships/tags" Target="../tags/tag616.xml"/><Relationship Id="rId87" Type="http://schemas.openxmlformats.org/officeDocument/2006/relationships/tags" Target="../tags/tag637.xml"/><Relationship Id="rId110" Type="http://schemas.openxmlformats.org/officeDocument/2006/relationships/tags" Target="../tags/tag660.xml"/><Relationship Id="rId115" Type="http://schemas.openxmlformats.org/officeDocument/2006/relationships/tags" Target="../tags/tag665.xml"/><Relationship Id="rId131" Type="http://schemas.openxmlformats.org/officeDocument/2006/relationships/tags" Target="../tags/tag681.xml"/><Relationship Id="rId136" Type="http://schemas.openxmlformats.org/officeDocument/2006/relationships/tags" Target="../tags/tag686.xml"/><Relationship Id="rId157" Type="http://schemas.openxmlformats.org/officeDocument/2006/relationships/tags" Target="../tags/tag707.xml"/><Relationship Id="rId178" Type="http://schemas.openxmlformats.org/officeDocument/2006/relationships/tags" Target="../tags/tag728.xml"/><Relationship Id="rId61" Type="http://schemas.openxmlformats.org/officeDocument/2006/relationships/tags" Target="../tags/tag611.xml"/><Relationship Id="rId82" Type="http://schemas.openxmlformats.org/officeDocument/2006/relationships/tags" Target="../tags/tag632.xml"/><Relationship Id="rId152" Type="http://schemas.openxmlformats.org/officeDocument/2006/relationships/tags" Target="../tags/tag702.xml"/><Relationship Id="rId173" Type="http://schemas.openxmlformats.org/officeDocument/2006/relationships/tags" Target="../tags/tag723.xml"/><Relationship Id="rId194" Type="http://schemas.openxmlformats.org/officeDocument/2006/relationships/tags" Target="../tags/tag744.xml"/><Relationship Id="rId199" Type="http://schemas.openxmlformats.org/officeDocument/2006/relationships/tags" Target="../tags/tag749.xml"/><Relationship Id="rId203" Type="http://schemas.openxmlformats.org/officeDocument/2006/relationships/tags" Target="../tags/tag753.xml"/><Relationship Id="rId208" Type="http://schemas.openxmlformats.org/officeDocument/2006/relationships/tags" Target="../tags/tag758.xml"/><Relationship Id="rId229" Type="http://schemas.openxmlformats.org/officeDocument/2006/relationships/tags" Target="../tags/tag779.xml"/><Relationship Id="rId19" Type="http://schemas.openxmlformats.org/officeDocument/2006/relationships/tags" Target="../tags/tag569.xml"/><Relationship Id="rId224" Type="http://schemas.openxmlformats.org/officeDocument/2006/relationships/tags" Target="../tags/tag774.xml"/><Relationship Id="rId240" Type="http://schemas.openxmlformats.org/officeDocument/2006/relationships/tags" Target="../tags/tag790.xml"/><Relationship Id="rId245" Type="http://schemas.openxmlformats.org/officeDocument/2006/relationships/tags" Target="../tags/tag795.xml"/><Relationship Id="rId261" Type="http://schemas.openxmlformats.org/officeDocument/2006/relationships/tags" Target="../tags/tag811.xml"/><Relationship Id="rId266" Type="http://schemas.openxmlformats.org/officeDocument/2006/relationships/tags" Target="../tags/tag816.xml"/><Relationship Id="rId14" Type="http://schemas.openxmlformats.org/officeDocument/2006/relationships/tags" Target="../tags/tag564.xml"/><Relationship Id="rId30" Type="http://schemas.openxmlformats.org/officeDocument/2006/relationships/tags" Target="../tags/tag580.xml"/><Relationship Id="rId35" Type="http://schemas.openxmlformats.org/officeDocument/2006/relationships/tags" Target="../tags/tag585.xml"/><Relationship Id="rId56" Type="http://schemas.openxmlformats.org/officeDocument/2006/relationships/tags" Target="../tags/tag606.xml"/><Relationship Id="rId77" Type="http://schemas.openxmlformats.org/officeDocument/2006/relationships/tags" Target="../tags/tag627.xml"/><Relationship Id="rId100" Type="http://schemas.openxmlformats.org/officeDocument/2006/relationships/tags" Target="../tags/tag650.xml"/><Relationship Id="rId105" Type="http://schemas.openxmlformats.org/officeDocument/2006/relationships/tags" Target="../tags/tag655.xml"/><Relationship Id="rId126" Type="http://schemas.openxmlformats.org/officeDocument/2006/relationships/tags" Target="../tags/tag676.xml"/><Relationship Id="rId147" Type="http://schemas.openxmlformats.org/officeDocument/2006/relationships/tags" Target="../tags/tag697.xml"/><Relationship Id="rId168" Type="http://schemas.openxmlformats.org/officeDocument/2006/relationships/tags" Target="../tags/tag718.xml"/><Relationship Id="rId8" Type="http://schemas.openxmlformats.org/officeDocument/2006/relationships/tags" Target="../tags/tag558.xml"/><Relationship Id="rId51" Type="http://schemas.openxmlformats.org/officeDocument/2006/relationships/tags" Target="../tags/tag601.xml"/><Relationship Id="rId72" Type="http://schemas.openxmlformats.org/officeDocument/2006/relationships/tags" Target="../tags/tag622.xml"/><Relationship Id="rId93" Type="http://schemas.openxmlformats.org/officeDocument/2006/relationships/tags" Target="../tags/tag643.xml"/><Relationship Id="rId98" Type="http://schemas.openxmlformats.org/officeDocument/2006/relationships/tags" Target="../tags/tag648.xml"/><Relationship Id="rId121" Type="http://schemas.openxmlformats.org/officeDocument/2006/relationships/tags" Target="../tags/tag671.xml"/><Relationship Id="rId142" Type="http://schemas.openxmlformats.org/officeDocument/2006/relationships/tags" Target="../tags/tag692.xml"/><Relationship Id="rId163" Type="http://schemas.openxmlformats.org/officeDocument/2006/relationships/tags" Target="../tags/tag713.xml"/><Relationship Id="rId184" Type="http://schemas.openxmlformats.org/officeDocument/2006/relationships/tags" Target="../tags/tag734.xml"/><Relationship Id="rId189" Type="http://schemas.openxmlformats.org/officeDocument/2006/relationships/tags" Target="../tags/tag739.xml"/><Relationship Id="rId219" Type="http://schemas.openxmlformats.org/officeDocument/2006/relationships/tags" Target="../tags/tag769.xml"/><Relationship Id="rId3" Type="http://schemas.openxmlformats.org/officeDocument/2006/relationships/tags" Target="../tags/tag553.xml"/><Relationship Id="rId214" Type="http://schemas.openxmlformats.org/officeDocument/2006/relationships/tags" Target="../tags/tag764.xml"/><Relationship Id="rId230" Type="http://schemas.openxmlformats.org/officeDocument/2006/relationships/tags" Target="../tags/tag780.xml"/><Relationship Id="rId235" Type="http://schemas.openxmlformats.org/officeDocument/2006/relationships/tags" Target="../tags/tag785.xml"/><Relationship Id="rId251" Type="http://schemas.openxmlformats.org/officeDocument/2006/relationships/tags" Target="../tags/tag801.xml"/><Relationship Id="rId256" Type="http://schemas.openxmlformats.org/officeDocument/2006/relationships/tags" Target="../tags/tag806.xml"/><Relationship Id="rId25" Type="http://schemas.openxmlformats.org/officeDocument/2006/relationships/tags" Target="../tags/tag575.xml"/><Relationship Id="rId46" Type="http://schemas.openxmlformats.org/officeDocument/2006/relationships/tags" Target="../tags/tag596.xml"/><Relationship Id="rId67" Type="http://schemas.openxmlformats.org/officeDocument/2006/relationships/tags" Target="../tags/tag617.xml"/><Relationship Id="rId116" Type="http://schemas.openxmlformats.org/officeDocument/2006/relationships/tags" Target="../tags/tag666.xml"/><Relationship Id="rId137" Type="http://schemas.openxmlformats.org/officeDocument/2006/relationships/tags" Target="../tags/tag687.xml"/><Relationship Id="rId158" Type="http://schemas.openxmlformats.org/officeDocument/2006/relationships/tags" Target="../tags/tag708.xml"/><Relationship Id="rId272" Type="http://schemas.openxmlformats.org/officeDocument/2006/relationships/image" Target="../media/image16.png"/><Relationship Id="rId20" Type="http://schemas.openxmlformats.org/officeDocument/2006/relationships/tags" Target="../tags/tag570.xml"/><Relationship Id="rId41" Type="http://schemas.openxmlformats.org/officeDocument/2006/relationships/tags" Target="../tags/tag591.xml"/><Relationship Id="rId62" Type="http://schemas.openxmlformats.org/officeDocument/2006/relationships/tags" Target="../tags/tag612.xml"/><Relationship Id="rId83" Type="http://schemas.openxmlformats.org/officeDocument/2006/relationships/tags" Target="../tags/tag633.xml"/><Relationship Id="rId88" Type="http://schemas.openxmlformats.org/officeDocument/2006/relationships/tags" Target="../tags/tag638.xml"/><Relationship Id="rId111" Type="http://schemas.openxmlformats.org/officeDocument/2006/relationships/tags" Target="../tags/tag661.xml"/><Relationship Id="rId132" Type="http://schemas.openxmlformats.org/officeDocument/2006/relationships/tags" Target="../tags/tag682.xml"/><Relationship Id="rId153" Type="http://schemas.openxmlformats.org/officeDocument/2006/relationships/tags" Target="../tags/tag703.xml"/><Relationship Id="rId174" Type="http://schemas.openxmlformats.org/officeDocument/2006/relationships/tags" Target="../tags/tag724.xml"/><Relationship Id="rId179" Type="http://schemas.openxmlformats.org/officeDocument/2006/relationships/tags" Target="../tags/tag729.xml"/><Relationship Id="rId195" Type="http://schemas.openxmlformats.org/officeDocument/2006/relationships/tags" Target="../tags/tag745.xml"/><Relationship Id="rId209" Type="http://schemas.openxmlformats.org/officeDocument/2006/relationships/tags" Target="../tags/tag759.xml"/><Relationship Id="rId190" Type="http://schemas.openxmlformats.org/officeDocument/2006/relationships/tags" Target="../tags/tag740.xml"/><Relationship Id="rId204" Type="http://schemas.openxmlformats.org/officeDocument/2006/relationships/tags" Target="../tags/tag754.xml"/><Relationship Id="rId220" Type="http://schemas.openxmlformats.org/officeDocument/2006/relationships/tags" Target="../tags/tag770.xml"/><Relationship Id="rId225" Type="http://schemas.openxmlformats.org/officeDocument/2006/relationships/tags" Target="../tags/tag775.xml"/><Relationship Id="rId241" Type="http://schemas.openxmlformats.org/officeDocument/2006/relationships/tags" Target="../tags/tag791.xml"/><Relationship Id="rId246" Type="http://schemas.openxmlformats.org/officeDocument/2006/relationships/tags" Target="../tags/tag796.xml"/><Relationship Id="rId267" Type="http://schemas.openxmlformats.org/officeDocument/2006/relationships/tags" Target="../tags/tag817.xml"/><Relationship Id="rId15" Type="http://schemas.openxmlformats.org/officeDocument/2006/relationships/tags" Target="../tags/tag565.xml"/><Relationship Id="rId36" Type="http://schemas.openxmlformats.org/officeDocument/2006/relationships/tags" Target="../tags/tag586.xml"/><Relationship Id="rId57" Type="http://schemas.openxmlformats.org/officeDocument/2006/relationships/tags" Target="../tags/tag607.xml"/><Relationship Id="rId106" Type="http://schemas.openxmlformats.org/officeDocument/2006/relationships/tags" Target="../tags/tag656.xml"/><Relationship Id="rId127" Type="http://schemas.openxmlformats.org/officeDocument/2006/relationships/tags" Target="../tags/tag677.xml"/><Relationship Id="rId262" Type="http://schemas.openxmlformats.org/officeDocument/2006/relationships/tags" Target="../tags/tag812.xml"/><Relationship Id="rId10" Type="http://schemas.openxmlformats.org/officeDocument/2006/relationships/tags" Target="../tags/tag560.xml"/><Relationship Id="rId31" Type="http://schemas.openxmlformats.org/officeDocument/2006/relationships/tags" Target="../tags/tag581.xml"/><Relationship Id="rId52" Type="http://schemas.openxmlformats.org/officeDocument/2006/relationships/tags" Target="../tags/tag602.xml"/><Relationship Id="rId73" Type="http://schemas.openxmlformats.org/officeDocument/2006/relationships/tags" Target="../tags/tag623.xml"/><Relationship Id="rId78" Type="http://schemas.openxmlformats.org/officeDocument/2006/relationships/tags" Target="../tags/tag628.xml"/><Relationship Id="rId94" Type="http://schemas.openxmlformats.org/officeDocument/2006/relationships/tags" Target="../tags/tag644.xml"/><Relationship Id="rId99" Type="http://schemas.openxmlformats.org/officeDocument/2006/relationships/tags" Target="../tags/tag649.xml"/><Relationship Id="rId101" Type="http://schemas.openxmlformats.org/officeDocument/2006/relationships/tags" Target="../tags/tag651.xml"/><Relationship Id="rId122" Type="http://schemas.openxmlformats.org/officeDocument/2006/relationships/tags" Target="../tags/tag672.xml"/><Relationship Id="rId143" Type="http://schemas.openxmlformats.org/officeDocument/2006/relationships/tags" Target="../tags/tag693.xml"/><Relationship Id="rId148" Type="http://schemas.openxmlformats.org/officeDocument/2006/relationships/tags" Target="../tags/tag698.xml"/><Relationship Id="rId164" Type="http://schemas.openxmlformats.org/officeDocument/2006/relationships/tags" Target="../tags/tag714.xml"/><Relationship Id="rId169" Type="http://schemas.openxmlformats.org/officeDocument/2006/relationships/tags" Target="../tags/tag719.xml"/><Relationship Id="rId185" Type="http://schemas.openxmlformats.org/officeDocument/2006/relationships/tags" Target="../tags/tag735.xml"/><Relationship Id="rId4" Type="http://schemas.openxmlformats.org/officeDocument/2006/relationships/tags" Target="../tags/tag554.xml"/><Relationship Id="rId9" Type="http://schemas.openxmlformats.org/officeDocument/2006/relationships/tags" Target="../tags/tag559.xml"/><Relationship Id="rId180" Type="http://schemas.openxmlformats.org/officeDocument/2006/relationships/tags" Target="../tags/tag730.xml"/><Relationship Id="rId210" Type="http://schemas.openxmlformats.org/officeDocument/2006/relationships/tags" Target="../tags/tag760.xml"/><Relationship Id="rId215" Type="http://schemas.openxmlformats.org/officeDocument/2006/relationships/tags" Target="../tags/tag765.xml"/><Relationship Id="rId236" Type="http://schemas.openxmlformats.org/officeDocument/2006/relationships/tags" Target="../tags/tag786.xml"/><Relationship Id="rId257" Type="http://schemas.openxmlformats.org/officeDocument/2006/relationships/tags" Target="../tags/tag807.xml"/><Relationship Id="rId26" Type="http://schemas.openxmlformats.org/officeDocument/2006/relationships/tags" Target="../tags/tag576.xml"/><Relationship Id="rId231" Type="http://schemas.openxmlformats.org/officeDocument/2006/relationships/tags" Target="../tags/tag781.xml"/><Relationship Id="rId252" Type="http://schemas.openxmlformats.org/officeDocument/2006/relationships/tags" Target="../tags/tag802.xml"/><Relationship Id="rId273" Type="http://schemas.openxmlformats.org/officeDocument/2006/relationships/image" Target="../media/image13.jpeg"/><Relationship Id="rId47" Type="http://schemas.openxmlformats.org/officeDocument/2006/relationships/tags" Target="../tags/tag597.xml"/><Relationship Id="rId68" Type="http://schemas.openxmlformats.org/officeDocument/2006/relationships/tags" Target="../tags/tag618.xml"/><Relationship Id="rId89" Type="http://schemas.openxmlformats.org/officeDocument/2006/relationships/tags" Target="../tags/tag639.xml"/><Relationship Id="rId112" Type="http://schemas.openxmlformats.org/officeDocument/2006/relationships/tags" Target="../tags/tag662.xml"/><Relationship Id="rId133" Type="http://schemas.openxmlformats.org/officeDocument/2006/relationships/tags" Target="../tags/tag683.xml"/><Relationship Id="rId154" Type="http://schemas.openxmlformats.org/officeDocument/2006/relationships/tags" Target="../tags/tag704.xml"/><Relationship Id="rId175" Type="http://schemas.openxmlformats.org/officeDocument/2006/relationships/tags" Target="../tags/tag725.xml"/><Relationship Id="rId196" Type="http://schemas.openxmlformats.org/officeDocument/2006/relationships/tags" Target="../tags/tag746.xml"/><Relationship Id="rId200" Type="http://schemas.openxmlformats.org/officeDocument/2006/relationships/tags" Target="../tags/tag750.xml"/><Relationship Id="rId16" Type="http://schemas.openxmlformats.org/officeDocument/2006/relationships/tags" Target="../tags/tag566.xml"/><Relationship Id="rId221" Type="http://schemas.openxmlformats.org/officeDocument/2006/relationships/tags" Target="../tags/tag771.xml"/><Relationship Id="rId242" Type="http://schemas.openxmlformats.org/officeDocument/2006/relationships/tags" Target="../tags/tag792.xml"/><Relationship Id="rId263" Type="http://schemas.openxmlformats.org/officeDocument/2006/relationships/tags" Target="../tags/tag813.xml"/><Relationship Id="rId37" Type="http://schemas.openxmlformats.org/officeDocument/2006/relationships/tags" Target="../tags/tag587.xml"/><Relationship Id="rId58" Type="http://schemas.openxmlformats.org/officeDocument/2006/relationships/tags" Target="../tags/tag608.xml"/><Relationship Id="rId79" Type="http://schemas.openxmlformats.org/officeDocument/2006/relationships/tags" Target="../tags/tag629.xml"/><Relationship Id="rId102" Type="http://schemas.openxmlformats.org/officeDocument/2006/relationships/tags" Target="../tags/tag652.xml"/><Relationship Id="rId123" Type="http://schemas.openxmlformats.org/officeDocument/2006/relationships/tags" Target="../tags/tag673.xml"/><Relationship Id="rId144" Type="http://schemas.openxmlformats.org/officeDocument/2006/relationships/tags" Target="../tags/tag694.xml"/><Relationship Id="rId90" Type="http://schemas.openxmlformats.org/officeDocument/2006/relationships/tags" Target="../tags/tag640.xml"/><Relationship Id="rId165" Type="http://schemas.openxmlformats.org/officeDocument/2006/relationships/tags" Target="../tags/tag715.xml"/><Relationship Id="rId186" Type="http://schemas.openxmlformats.org/officeDocument/2006/relationships/tags" Target="../tags/tag736.xml"/><Relationship Id="rId211" Type="http://schemas.openxmlformats.org/officeDocument/2006/relationships/tags" Target="../tags/tag761.xml"/><Relationship Id="rId232" Type="http://schemas.openxmlformats.org/officeDocument/2006/relationships/tags" Target="../tags/tag782.xml"/><Relationship Id="rId253" Type="http://schemas.openxmlformats.org/officeDocument/2006/relationships/tags" Target="../tags/tag803.xml"/><Relationship Id="rId274" Type="http://schemas.openxmlformats.org/officeDocument/2006/relationships/image" Target="../media/image14.jpeg"/><Relationship Id="rId27" Type="http://schemas.openxmlformats.org/officeDocument/2006/relationships/tags" Target="../tags/tag577.xml"/><Relationship Id="rId48" Type="http://schemas.openxmlformats.org/officeDocument/2006/relationships/tags" Target="../tags/tag598.xml"/><Relationship Id="rId69" Type="http://schemas.openxmlformats.org/officeDocument/2006/relationships/tags" Target="../tags/tag619.xml"/><Relationship Id="rId113" Type="http://schemas.openxmlformats.org/officeDocument/2006/relationships/tags" Target="../tags/tag663.xml"/><Relationship Id="rId134" Type="http://schemas.openxmlformats.org/officeDocument/2006/relationships/tags" Target="../tags/tag684.xml"/><Relationship Id="rId80" Type="http://schemas.openxmlformats.org/officeDocument/2006/relationships/tags" Target="../tags/tag630.xml"/><Relationship Id="rId155" Type="http://schemas.openxmlformats.org/officeDocument/2006/relationships/tags" Target="../tags/tag705.xml"/><Relationship Id="rId176" Type="http://schemas.openxmlformats.org/officeDocument/2006/relationships/tags" Target="../tags/tag726.xml"/><Relationship Id="rId197" Type="http://schemas.openxmlformats.org/officeDocument/2006/relationships/tags" Target="../tags/tag747.xml"/><Relationship Id="rId201" Type="http://schemas.openxmlformats.org/officeDocument/2006/relationships/tags" Target="../tags/tag751.xml"/><Relationship Id="rId222" Type="http://schemas.openxmlformats.org/officeDocument/2006/relationships/tags" Target="../tags/tag772.xml"/><Relationship Id="rId243" Type="http://schemas.openxmlformats.org/officeDocument/2006/relationships/tags" Target="../tags/tag793.xml"/><Relationship Id="rId264" Type="http://schemas.openxmlformats.org/officeDocument/2006/relationships/tags" Target="../tags/tag814.xml"/><Relationship Id="rId17" Type="http://schemas.openxmlformats.org/officeDocument/2006/relationships/tags" Target="../tags/tag567.xml"/><Relationship Id="rId38" Type="http://schemas.openxmlformats.org/officeDocument/2006/relationships/tags" Target="../tags/tag588.xml"/><Relationship Id="rId59" Type="http://schemas.openxmlformats.org/officeDocument/2006/relationships/tags" Target="../tags/tag609.xml"/><Relationship Id="rId103" Type="http://schemas.openxmlformats.org/officeDocument/2006/relationships/tags" Target="../tags/tag653.xml"/><Relationship Id="rId124" Type="http://schemas.openxmlformats.org/officeDocument/2006/relationships/tags" Target="../tags/tag674.xml"/><Relationship Id="rId70" Type="http://schemas.openxmlformats.org/officeDocument/2006/relationships/tags" Target="../tags/tag620.xml"/><Relationship Id="rId91" Type="http://schemas.openxmlformats.org/officeDocument/2006/relationships/tags" Target="../tags/tag641.xml"/><Relationship Id="rId145" Type="http://schemas.openxmlformats.org/officeDocument/2006/relationships/tags" Target="../tags/tag695.xml"/><Relationship Id="rId166" Type="http://schemas.openxmlformats.org/officeDocument/2006/relationships/tags" Target="../tags/tag716.xml"/><Relationship Id="rId187" Type="http://schemas.openxmlformats.org/officeDocument/2006/relationships/tags" Target="../tags/tag737.xml"/><Relationship Id="rId1" Type="http://schemas.openxmlformats.org/officeDocument/2006/relationships/tags" Target="../tags/tag551.xml"/><Relationship Id="rId212" Type="http://schemas.openxmlformats.org/officeDocument/2006/relationships/tags" Target="../tags/tag762.xml"/><Relationship Id="rId233" Type="http://schemas.openxmlformats.org/officeDocument/2006/relationships/tags" Target="../tags/tag783.xml"/><Relationship Id="rId254" Type="http://schemas.openxmlformats.org/officeDocument/2006/relationships/tags" Target="../tags/tag804.xml"/><Relationship Id="rId28" Type="http://schemas.openxmlformats.org/officeDocument/2006/relationships/tags" Target="../tags/tag578.xml"/><Relationship Id="rId49" Type="http://schemas.openxmlformats.org/officeDocument/2006/relationships/tags" Target="../tags/tag599.xml"/><Relationship Id="rId114" Type="http://schemas.openxmlformats.org/officeDocument/2006/relationships/tags" Target="../tags/tag66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custDataLst>
              <p:tags r:id="rId1"/>
            </p:custDataLst>
          </p:nvPr>
        </p:nvSpPr>
        <p:spPr>
          <a:xfrm>
            <a:off x="1321549" y="2159114"/>
            <a:ext cx="1541031"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dirty="0">
              <a:latin typeface="+mj-lt"/>
            </a:endParaRPr>
          </a:p>
        </p:txBody>
      </p:sp>
      <p:sp>
        <p:nvSpPr>
          <p:cNvPr id="10" name="object 10"/>
          <p:cNvSpPr txBox="1"/>
          <p:nvPr>
            <p:custDataLst>
              <p:tags r:id="rId2"/>
            </p:custDataLst>
          </p:nvPr>
        </p:nvSpPr>
        <p:spPr>
          <a:xfrm>
            <a:off x="348875" y="3706948"/>
            <a:ext cx="1739900" cy="543560"/>
          </a:xfrm>
          <a:prstGeom prst="rect">
            <a:avLst/>
          </a:prstGeom>
        </p:spPr>
        <p:txBody>
          <a:bodyPr vert="horz" wrap="square" lIns="0" tIns="12700" rIns="0" bIns="0" rtlCol="0">
            <a:spAutoFit/>
          </a:bodyPr>
          <a:lstStyle/>
          <a:p>
            <a:pPr marL="12700">
              <a:lnSpc>
                <a:spcPct val="100000"/>
              </a:lnSpc>
              <a:spcBef>
                <a:spcPts val="100"/>
              </a:spcBef>
            </a:pPr>
            <a:r>
              <a:rPr sz="3400" b="1" spc="-60" dirty="0">
                <a:solidFill>
                  <a:srgbClr val="231F20"/>
                </a:solidFill>
                <a:latin typeface="+mj-lt"/>
                <a:cs typeface="Avenir LT Std 55 Roman"/>
              </a:rPr>
              <a:t>JE</a:t>
            </a:r>
            <a:r>
              <a:rPr sz="3400" b="1" spc="-114" dirty="0">
                <a:solidFill>
                  <a:srgbClr val="231F20"/>
                </a:solidFill>
                <a:latin typeface="+mj-lt"/>
                <a:cs typeface="Avenir LT Std 55 Roman"/>
              </a:rPr>
              <a:t> </a:t>
            </a:r>
            <a:r>
              <a:rPr sz="3400" b="1" spc="-70" dirty="0">
                <a:solidFill>
                  <a:srgbClr val="231F20"/>
                </a:solidFill>
                <a:latin typeface="+mj-lt"/>
                <a:cs typeface="Avenir LT Std 55 Roman"/>
              </a:rPr>
              <a:t>VOTE</a:t>
            </a:r>
            <a:endParaRPr sz="3400" dirty="0">
              <a:latin typeface="+mj-lt"/>
              <a:cs typeface="Avenir LT Std 55 Roman"/>
            </a:endParaRPr>
          </a:p>
        </p:txBody>
      </p:sp>
      <p:sp>
        <p:nvSpPr>
          <p:cNvPr id="60" name="object 60"/>
          <p:cNvSpPr txBox="1"/>
          <p:nvPr>
            <p:custDataLst>
              <p:tags r:id="rId3"/>
            </p:custDataLst>
          </p:nvPr>
        </p:nvSpPr>
        <p:spPr>
          <a:xfrm>
            <a:off x="329299" y="4219119"/>
            <a:ext cx="2193290" cy="1367041"/>
          </a:xfrm>
          <a:prstGeom prst="rect">
            <a:avLst/>
          </a:prstGeom>
        </p:spPr>
        <p:txBody>
          <a:bodyPr vert="horz" wrap="square" lIns="0" tIns="33020" rIns="0" bIns="0" rtlCol="0">
            <a:spAutoFit/>
          </a:bodyPr>
          <a:lstStyle/>
          <a:p>
            <a:pPr marL="12700" marR="7620" indent="-635">
              <a:lnSpc>
                <a:spcPts val="1300"/>
              </a:lnSpc>
              <a:spcBef>
                <a:spcPts val="260"/>
              </a:spcBef>
            </a:pPr>
            <a:r>
              <a:rPr lang="fr-FR" sz="1200" b="1" dirty="0" smtClean="0">
                <a:solidFill>
                  <a:srgbClr val="231F20"/>
                </a:solidFill>
                <a:latin typeface="Calibri" panose="020F0502020204030204" pitchFamily="34" charset="0"/>
                <a:cs typeface="Avenir LT Std 55 Roman"/>
              </a:rPr>
              <a:t>POUR DES </a:t>
            </a:r>
            <a:r>
              <a:rPr lang="fr-FR" sz="1200" b="1" dirty="0" smtClean="0">
                <a:solidFill>
                  <a:srgbClr val="DA2128"/>
                </a:solidFill>
                <a:latin typeface="Calibri" panose="020F0502020204030204" pitchFamily="34" charset="0"/>
                <a:cs typeface="Avenir LT Std 55 Roman"/>
              </a:rPr>
              <a:t>REPRÉSENTANT.E.S CGT </a:t>
            </a:r>
            <a:r>
              <a:rPr lang="fr-FR" sz="1200" b="1" dirty="0" smtClean="0">
                <a:solidFill>
                  <a:srgbClr val="231F20"/>
                </a:solidFill>
                <a:latin typeface="Calibri" panose="020F0502020204030204" pitchFamily="34" charset="0"/>
                <a:cs typeface="Avenir LT Std 55 Roman"/>
              </a:rPr>
              <a:t>QUI INTERVIENDRONT SUR LES </a:t>
            </a:r>
            <a:r>
              <a:rPr lang="fr-FR" sz="1200" b="1" dirty="0" smtClean="0">
                <a:solidFill>
                  <a:srgbClr val="C2272B"/>
                </a:solidFill>
                <a:latin typeface="Calibri" panose="020F0502020204030204" pitchFamily="34" charset="0"/>
                <a:cs typeface="Avenir LT Std 55 Roman"/>
              </a:rPr>
              <a:t>QUESTIONS QUI ME CONCERNENT :</a:t>
            </a:r>
            <a:endParaRPr lang="fr-FR" sz="1200" dirty="0" smtClean="0">
              <a:latin typeface="Calibri" panose="020F0502020204030204" pitchFamily="34" charset="0"/>
              <a:cs typeface="Avenir LT Std 55 Roman"/>
            </a:endParaRPr>
          </a:p>
          <a:p>
            <a:pPr marL="12700" marR="5080" algn="just">
              <a:lnSpc>
                <a:spcPts val="1300"/>
              </a:lnSpc>
              <a:buChar char="•"/>
              <a:tabLst>
                <a:tab pos="165735" algn="l"/>
              </a:tabLst>
            </a:pPr>
            <a:r>
              <a:rPr lang="fr-FR" sz="1000" b="0" dirty="0" smtClean="0">
                <a:solidFill>
                  <a:srgbClr val="231F20"/>
                </a:solidFill>
                <a:latin typeface="Calibri" panose="020F0502020204030204" pitchFamily="34" charset="0"/>
                <a:cs typeface="Avenir LT Std 35 Light"/>
              </a:rPr>
              <a:t>Respect et défense tant des intérêts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individuels que des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garanties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collectives ;</a:t>
            </a:r>
            <a:endParaRPr lang="fr-FR" sz="1000" dirty="0" smtClean="0">
              <a:latin typeface="Calibri" panose="020F0502020204030204" pitchFamily="34" charset="0"/>
              <a:cs typeface="Avenir LT Std 35 Light"/>
            </a:endParaRPr>
          </a:p>
          <a:p>
            <a:pPr marL="12700" marR="5080">
              <a:lnSpc>
                <a:spcPts val="1300"/>
              </a:lnSpc>
              <a:buChar char="•"/>
              <a:tabLst>
                <a:tab pos="165735" algn="l"/>
              </a:tabLst>
            </a:pPr>
            <a:r>
              <a:rPr lang="fr-FR" sz="1000" b="0" dirty="0" smtClean="0">
                <a:solidFill>
                  <a:srgbClr val="231F20"/>
                </a:solidFill>
                <a:latin typeface="Calibri" panose="020F0502020204030204" pitchFamily="34" charset="0"/>
                <a:cs typeface="Avenir LT Std 35 Light"/>
              </a:rPr>
              <a:t>Déroulement de carrière (titularisation, avancement de grade…) ;</a:t>
            </a:r>
            <a:endParaRPr lang="fr-FR" sz="1000" dirty="0">
              <a:latin typeface="Calibri" panose="020F0502020204030204" pitchFamily="34" charset="0"/>
              <a:cs typeface="Avenir LT Std 35 Light"/>
            </a:endParaRPr>
          </a:p>
        </p:txBody>
      </p:sp>
      <p:sp>
        <p:nvSpPr>
          <p:cNvPr id="61" name="object 61"/>
          <p:cNvSpPr txBox="1"/>
          <p:nvPr>
            <p:custDataLst>
              <p:tags r:id="rId4"/>
            </p:custDataLst>
          </p:nvPr>
        </p:nvSpPr>
        <p:spPr>
          <a:xfrm>
            <a:off x="329299" y="5590682"/>
            <a:ext cx="2755900" cy="1508618"/>
          </a:xfrm>
          <a:prstGeom prst="rect">
            <a:avLst/>
          </a:prstGeom>
        </p:spPr>
        <p:txBody>
          <a:bodyPr vert="horz" wrap="square" lIns="0" tIns="12700" rIns="0" bIns="0" rtlCol="0">
            <a:spAutoFit/>
          </a:bodyPr>
          <a:lstStyle/>
          <a:p>
            <a:pPr marL="12700" marR="5080" algn="just">
              <a:lnSpc>
                <a:spcPct val="108300"/>
              </a:lnSpc>
              <a:spcBef>
                <a:spcPts val="100"/>
              </a:spcBef>
              <a:buChar char="•"/>
              <a:tabLst>
                <a:tab pos="165100" algn="l"/>
              </a:tabLst>
            </a:pPr>
            <a:r>
              <a:rPr lang="fr-FR" sz="1000" b="0" dirty="0" smtClean="0">
                <a:solidFill>
                  <a:srgbClr val="231F20"/>
                </a:solidFill>
                <a:cs typeface="Avenir LT Std 35 Light"/>
              </a:rPr>
              <a:t>Respect des garanties statutaires et équité de traitement de tous les agents (recrutement, mutation, entretiens professionnels, discipline, disponibilité…) ;</a:t>
            </a:r>
            <a:endParaRPr lang="fr-FR" sz="1000" dirty="0" smtClean="0">
              <a:cs typeface="Avenir LT Std 35 Light"/>
            </a:endParaRPr>
          </a:p>
          <a:p>
            <a:pPr marL="12700" marR="5080" algn="just">
              <a:lnSpc>
                <a:spcPct val="108300"/>
              </a:lnSpc>
              <a:buChar char="•"/>
              <a:tabLst>
                <a:tab pos="165100" algn="l"/>
              </a:tabLst>
            </a:pPr>
            <a:r>
              <a:rPr lang="fr-FR" sz="1000" b="0" dirty="0" smtClean="0">
                <a:solidFill>
                  <a:srgbClr val="231F20"/>
                </a:solidFill>
                <a:cs typeface="Avenir LT Std 35 Light"/>
              </a:rPr>
              <a:t>Respect du rôle social et de la citoyenneté des cadres, sans risque de représailles ou de sanction, pour un service public tourné vers l’intérêt  général (droit d’alerte, management humain et  alternatif, droit d’expression, participation aux  décisions…).</a:t>
            </a:r>
            <a:endParaRPr lang="fr-FR" sz="1000" dirty="0">
              <a:cs typeface="Avenir LT Std 35 Light"/>
            </a:endParaRPr>
          </a:p>
        </p:txBody>
      </p:sp>
      <p:sp>
        <p:nvSpPr>
          <p:cNvPr id="72" name="object 72"/>
          <p:cNvSpPr txBox="1"/>
          <p:nvPr>
            <p:custDataLst>
              <p:tags r:id="rId5"/>
            </p:custDataLst>
          </p:nvPr>
        </p:nvSpPr>
        <p:spPr>
          <a:xfrm>
            <a:off x="282242" y="7327900"/>
            <a:ext cx="2832101" cy="1303434"/>
          </a:xfrm>
          <a:prstGeom prst="rect">
            <a:avLst/>
          </a:prstGeom>
        </p:spPr>
        <p:txBody>
          <a:bodyPr vert="horz" wrap="square" lIns="0" tIns="12700" rIns="0" bIns="0" rtlCol="0">
            <a:spAutoFit/>
          </a:bodyPr>
          <a:lstStyle/>
          <a:p>
            <a:pPr marL="12700" marR="5080">
              <a:lnSpc>
                <a:spcPct val="108300"/>
              </a:lnSpc>
              <a:spcBef>
                <a:spcPts val="100"/>
              </a:spcBef>
            </a:pPr>
            <a:r>
              <a:rPr lang="fr-FR" sz="1000" b="1" dirty="0">
                <a:solidFill>
                  <a:srgbClr val="231F20"/>
                </a:solidFill>
                <a:cs typeface="Avenir LT Std 65 Medium"/>
              </a:rPr>
              <a:t>Le résultat du scrutin déterminera également le nombre de </a:t>
            </a:r>
            <a:r>
              <a:rPr lang="fr-FR" sz="1000" b="1" dirty="0" err="1">
                <a:solidFill>
                  <a:srgbClr val="231F20"/>
                </a:solidFill>
                <a:cs typeface="Avenir LT Std 65 Medium"/>
              </a:rPr>
              <a:t>représentant.e.s</a:t>
            </a:r>
            <a:r>
              <a:rPr lang="fr-FR" sz="1000" b="1" dirty="0">
                <a:solidFill>
                  <a:srgbClr val="231F20"/>
                </a:solidFill>
                <a:cs typeface="Avenir LT Std 65 Medium"/>
              </a:rPr>
              <a:t> CGT au Conseil de Discipline, au Conseil  de Discipline de Recours et à la Commission de Réforme.</a:t>
            </a:r>
            <a:endParaRPr lang="fr-FR" sz="1000" b="1" dirty="0">
              <a:cs typeface="Avenir LT Std 65 Medium"/>
            </a:endParaRPr>
          </a:p>
          <a:p>
            <a:pPr marL="12700">
              <a:lnSpc>
                <a:spcPct val="100000"/>
              </a:lnSpc>
              <a:spcBef>
                <a:spcPts val="815"/>
              </a:spcBef>
            </a:pPr>
            <a:r>
              <a:rPr lang="fr-FR" sz="3400" b="1" spc="-70" dirty="0" smtClean="0">
                <a:solidFill>
                  <a:srgbClr val="231F20"/>
                </a:solidFill>
                <a:latin typeface="+mj-lt"/>
                <a:cs typeface="Avenir LT Std 55 Roman"/>
              </a:rPr>
              <a:t>VOTER</a:t>
            </a:r>
            <a:r>
              <a:rPr lang="fr-FR" sz="3400" b="1" spc="-60" dirty="0" smtClean="0">
                <a:solidFill>
                  <a:srgbClr val="231F20"/>
                </a:solidFill>
                <a:latin typeface="+mj-lt"/>
                <a:cs typeface="Avenir LT Std 55 Roman"/>
              </a:rPr>
              <a:t> </a:t>
            </a:r>
            <a:r>
              <a:rPr lang="fr-FR" sz="3400" b="1" spc="-70" dirty="0" smtClean="0">
                <a:solidFill>
                  <a:srgbClr val="231F20"/>
                </a:solidFill>
                <a:latin typeface="+mj-lt"/>
                <a:cs typeface="Avenir LT Std 55 Roman"/>
              </a:rPr>
              <a:t>CGT</a:t>
            </a:r>
            <a:endParaRPr lang="fr-FR" sz="3400" dirty="0">
              <a:latin typeface="+mj-lt"/>
              <a:cs typeface="Avenir LT Std 55 Roman"/>
            </a:endParaRPr>
          </a:p>
        </p:txBody>
      </p:sp>
      <p:sp>
        <p:nvSpPr>
          <p:cNvPr id="78" name="object 78"/>
          <p:cNvSpPr txBox="1"/>
          <p:nvPr>
            <p:custDataLst>
              <p:tags r:id="rId6"/>
            </p:custDataLst>
          </p:nvPr>
        </p:nvSpPr>
        <p:spPr>
          <a:xfrm>
            <a:off x="310586" y="8384540"/>
            <a:ext cx="2744470" cy="543560"/>
          </a:xfrm>
          <a:prstGeom prst="rect">
            <a:avLst/>
          </a:prstGeom>
        </p:spPr>
        <p:txBody>
          <a:bodyPr vert="horz" wrap="square" lIns="0" tIns="12700" rIns="0" bIns="0" rtlCol="0">
            <a:spAutoFit/>
          </a:bodyPr>
          <a:lstStyle/>
          <a:p>
            <a:pPr marL="12700">
              <a:lnSpc>
                <a:spcPct val="100000"/>
              </a:lnSpc>
              <a:spcBef>
                <a:spcPts val="100"/>
              </a:spcBef>
            </a:pPr>
            <a:r>
              <a:rPr sz="3400" b="1" spc="-60" dirty="0">
                <a:solidFill>
                  <a:srgbClr val="231F20"/>
                </a:solidFill>
                <a:latin typeface="+mj-lt"/>
                <a:cs typeface="Avenir LT Std 55 Roman"/>
              </a:rPr>
              <a:t>C’EST </a:t>
            </a:r>
            <a:r>
              <a:rPr sz="1200" b="1" dirty="0">
                <a:solidFill>
                  <a:srgbClr val="231F20"/>
                </a:solidFill>
                <a:latin typeface="+mj-lt"/>
                <a:cs typeface="Avenir LT Std 65 Medium"/>
              </a:rPr>
              <a:t>donner aux</a:t>
            </a:r>
            <a:r>
              <a:rPr sz="1200" b="1" spc="-35" dirty="0">
                <a:solidFill>
                  <a:srgbClr val="231F20"/>
                </a:solidFill>
                <a:latin typeface="+mj-lt"/>
                <a:cs typeface="Avenir LT Std 65 Medium"/>
              </a:rPr>
              <a:t> </a:t>
            </a:r>
            <a:r>
              <a:rPr sz="1200" b="1" spc="-15" dirty="0">
                <a:solidFill>
                  <a:srgbClr val="231F20"/>
                </a:solidFill>
                <a:latin typeface="+mj-lt"/>
                <a:cs typeface="Avenir LT Std 65 Medium"/>
              </a:rPr>
              <a:t>futur.e.s</a:t>
            </a:r>
            <a:endParaRPr sz="1200" dirty="0">
              <a:latin typeface="+mj-lt"/>
              <a:cs typeface="Avenir LT Std 65 Medium"/>
            </a:endParaRPr>
          </a:p>
        </p:txBody>
      </p:sp>
      <p:sp>
        <p:nvSpPr>
          <p:cNvPr id="79" name="object 79"/>
          <p:cNvSpPr txBox="1"/>
          <p:nvPr>
            <p:custDataLst>
              <p:tags r:id="rId7"/>
            </p:custDataLst>
          </p:nvPr>
        </p:nvSpPr>
        <p:spPr>
          <a:xfrm>
            <a:off x="329269" y="8828652"/>
            <a:ext cx="2588260" cy="703580"/>
          </a:xfrm>
          <a:prstGeom prst="rect">
            <a:avLst/>
          </a:prstGeom>
        </p:spPr>
        <p:txBody>
          <a:bodyPr vert="horz" wrap="square" lIns="0" tIns="33019" rIns="0" bIns="0" rtlCol="0">
            <a:spAutoFit/>
          </a:bodyPr>
          <a:lstStyle/>
          <a:p>
            <a:pPr marL="12700" marR="5080">
              <a:lnSpc>
                <a:spcPts val="1300"/>
              </a:lnSpc>
              <a:spcBef>
                <a:spcPts val="259"/>
              </a:spcBef>
            </a:pPr>
            <a:r>
              <a:rPr sz="1200" b="1" dirty="0">
                <a:solidFill>
                  <a:srgbClr val="231F20"/>
                </a:solidFill>
                <a:latin typeface="+mj-lt"/>
                <a:cs typeface="Avenir LT Std 65 Medium"/>
              </a:rPr>
              <a:t>élu.e.s les moyens de </a:t>
            </a:r>
            <a:r>
              <a:rPr sz="1200" b="1" spc="-5" dirty="0">
                <a:solidFill>
                  <a:srgbClr val="231F20"/>
                </a:solidFill>
                <a:latin typeface="+mj-lt"/>
                <a:cs typeface="Avenir LT Std 65 Medium"/>
              </a:rPr>
              <a:t>défendre </a:t>
            </a:r>
            <a:r>
              <a:rPr sz="1200" b="1" dirty="0">
                <a:solidFill>
                  <a:srgbClr val="231F20"/>
                </a:solidFill>
                <a:latin typeface="+mj-lt"/>
                <a:cs typeface="Avenir LT Std 65 Medium"/>
              </a:rPr>
              <a:t>les  </a:t>
            </a:r>
            <a:r>
              <a:rPr sz="1200" b="1" spc="-5" dirty="0">
                <a:solidFill>
                  <a:srgbClr val="231F20"/>
                </a:solidFill>
                <a:latin typeface="+mj-lt"/>
                <a:cs typeface="Avenir LT Std 65 Medium"/>
              </a:rPr>
              <a:t>droits </a:t>
            </a:r>
            <a:r>
              <a:rPr sz="1200" b="1" dirty="0">
                <a:solidFill>
                  <a:srgbClr val="231F20"/>
                </a:solidFill>
                <a:latin typeface="+mj-lt"/>
                <a:cs typeface="Avenir LT Std 65 Medium"/>
              </a:rPr>
              <a:t>et les </a:t>
            </a:r>
            <a:r>
              <a:rPr sz="1200" b="1" spc="-5" dirty="0">
                <a:solidFill>
                  <a:srgbClr val="231F20"/>
                </a:solidFill>
                <a:latin typeface="+mj-lt"/>
                <a:cs typeface="Avenir LT Std 65 Medium"/>
              </a:rPr>
              <a:t>intérêts </a:t>
            </a:r>
            <a:r>
              <a:rPr sz="1200" b="1" dirty="0">
                <a:solidFill>
                  <a:srgbClr val="231F20"/>
                </a:solidFill>
                <a:latin typeface="+mj-lt"/>
                <a:cs typeface="Avenir LT Std 65 Medium"/>
              </a:rPr>
              <a:t>de </a:t>
            </a:r>
            <a:r>
              <a:rPr sz="1200" b="1" dirty="0" err="1" smtClean="0">
                <a:solidFill>
                  <a:srgbClr val="231F20"/>
                </a:solidFill>
                <a:latin typeface="+mj-lt"/>
                <a:cs typeface="Avenir LT Std 65 Medium"/>
              </a:rPr>
              <a:t>tou</a:t>
            </a:r>
            <a:r>
              <a:rPr lang="fr-FR" sz="1200" b="1" dirty="0" smtClean="0">
                <a:solidFill>
                  <a:srgbClr val="231F20"/>
                </a:solidFill>
                <a:latin typeface="+mj-lt"/>
                <a:cs typeface="Avenir LT Std 65 Medium"/>
              </a:rPr>
              <a:t>.te.</a:t>
            </a:r>
            <a:r>
              <a:rPr sz="1200" b="1" dirty="0" smtClean="0">
                <a:solidFill>
                  <a:srgbClr val="231F20"/>
                </a:solidFill>
                <a:latin typeface="+mj-lt"/>
                <a:cs typeface="Avenir LT Std 65 Medium"/>
              </a:rPr>
              <a:t>s </a:t>
            </a:r>
            <a:r>
              <a:rPr sz="1200" b="1" dirty="0">
                <a:solidFill>
                  <a:srgbClr val="231F20"/>
                </a:solidFill>
                <a:latin typeface="+mj-lt"/>
                <a:cs typeface="Avenir LT Std 65 Medium"/>
              </a:rPr>
              <a:t>les  agent.e.s </a:t>
            </a:r>
            <a:r>
              <a:rPr sz="1200" b="1" spc="-5" dirty="0">
                <a:solidFill>
                  <a:srgbClr val="231F20"/>
                </a:solidFill>
                <a:latin typeface="+mj-lt"/>
                <a:cs typeface="Avenir LT Std 65 Medium"/>
              </a:rPr>
              <a:t>titulaires </a:t>
            </a:r>
            <a:r>
              <a:rPr sz="1200" b="1" dirty="0">
                <a:solidFill>
                  <a:srgbClr val="231F20"/>
                </a:solidFill>
                <a:latin typeface="+mj-lt"/>
                <a:cs typeface="Avenir LT Std 65 Medium"/>
              </a:rPr>
              <a:t>pour un</a:t>
            </a:r>
            <a:r>
              <a:rPr sz="1200" b="1" spc="-70" dirty="0">
                <a:solidFill>
                  <a:srgbClr val="231F20"/>
                </a:solidFill>
                <a:latin typeface="+mj-lt"/>
                <a:cs typeface="Avenir LT Std 65 Medium"/>
              </a:rPr>
              <a:t> </a:t>
            </a:r>
            <a:r>
              <a:rPr sz="1200" b="1" dirty="0">
                <a:solidFill>
                  <a:srgbClr val="231F20"/>
                </a:solidFill>
                <a:latin typeface="+mj-lt"/>
                <a:cs typeface="Avenir LT Std 65 Medium"/>
              </a:rPr>
              <a:t>meilleur  service</a:t>
            </a:r>
            <a:r>
              <a:rPr sz="1200" b="1" spc="-5" dirty="0">
                <a:solidFill>
                  <a:srgbClr val="231F20"/>
                </a:solidFill>
                <a:latin typeface="+mj-lt"/>
                <a:cs typeface="Avenir LT Std 65 Medium"/>
              </a:rPr>
              <a:t> </a:t>
            </a:r>
            <a:r>
              <a:rPr sz="1200" b="1" dirty="0">
                <a:solidFill>
                  <a:srgbClr val="231F20"/>
                </a:solidFill>
                <a:latin typeface="+mj-lt"/>
                <a:cs typeface="Avenir LT Std 65 Medium"/>
              </a:rPr>
              <a:t>public.</a:t>
            </a:r>
            <a:endParaRPr sz="1200" dirty="0">
              <a:latin typeface="+mj-lt"/>
              <a:cs typeface="Avenir LT Std 65 Medium"/>
            </a:endParaRPr>
          </a:p>
        </p:txBody>
      </p:sp>
      <p:sp>
        <p:nvSpPr>
          <p:cNvPr id="80" name="object 80"/>
          <p:cNvSpPr txBox="1"/>
          <p:nvPr>
            <p:custDataLst>
              <p:tags r:id="rId8"/>
            </p:custDataLst>
          </p:nvPr>
        </p:nvSpPr>
        <p:spPr>
          <a:xfrm>
            <a:off x="1321549" y="136028"/>
            <a:ext cx="2323465" cy="1366520"/>
          </a:xfrm>
          <a:prstGeom prst="rect">
            <a:avLst/>
          </a:prstGeom>
        </p:spPr>
        <p:txBody>
          <a:bodyPr vert="horz" wrap="square" lIns="0" tIns="12700" rIns="0" bIns="0" rtlCol="0">
            <a:spAutoFit/>
          </a:bodyPr>
          <a:lstStyle/>
          <a:p>
            <a:pPr marL="12700">
              <a:lnSpc>
                <a:spcPct val="100000"/>
              </a:lnSpc>
              <a:spcBef>
                <a:spcPts val="100"/>
              </a:spcBef>
            </a:pPr>
            <a:r>
              <a:rPr sz="8800" b="1" dirty="0">
                <a:solidFill>
                  <a:srgbClr val="231F20"/>
                </a:solidFill>
                <a:latin typeface="+mj-lt"/>
                <a:cs typeface="Avenir LT Std 65 Medium"/>
              </a:rPr>
              <a:t>CAP</a:t>
            </a:r>
            <a:endParaRPr sz="8800" dirty="0">
              <a:latin typeface="+mj-lt"/>
              <a:cs typeface="Avenir LT Std 65 Medium"/>
            </a:endParaRPr>
          </a:p>
        </p:txBody>
      </p:sp>
      <p:sp>
        <p:nvSpPr>
          <p:cNvPr id="83" name="object 83"/>
          <p:cNvSpPr txBox="1"/>
          <p:nvPr>
            <p:custDataLst>
              <p:tags r:id="rId9"/>
            </p:custDataLst>
          </p:nvPr>
        </p:nvSpPr>
        <p:spPr>
          <a:xfrm>
            <a:off x="4274227" y="3855988"/>
            <a:ext cx="2996565" cy="1661993"/>
          </a:xfrm>
          <a:prstGeom prst="rect">
            <a:avLst/>
          </a:prstGeom>
        </p:spPr>
        <p:txBody>
          <a:bodyPr vert="horz" wrap="square" lIns="0" tIns="33020" rIns="0" bIns="0" rtlCol="0">
            <a:spAutoFit/>
          </a:bodyPr>
          <a:lstStyle/>
          <a:p>
            <a:pPr marL="12700" marR="309245">
              <a:lnSpc>
                <a:spcPts val="1300"/>
              </a:lnSpc>
              <a:spcBef>
                <a:spcPts val="260"/>
              </a:spcBef>
            </a:pPr>
            <a:r>
              <a:rPr lang="fr-FR" sz="1200" b="1" dirty="0" smtClean="0">
                <a:solidFill>
                  <a:srgbClr val="DA2128"/>
                </a:solidFill>
                <a:latin typeface="+mj-lt"/>
                <a:cs typeface="Avenir LT Std 55 Roman"/>
              </a:rPr>
              <a:t>CHOISIR VOS ÉLU.E.S CGT C’EST  AUSSI RENFORCER LES MOYENS</a:t>
            </a:r>
            <a:r>
              <a:rPr lang="fr-FR" sz="1200" b="1" spc="-100" dirty="0" smtClean="0">
                <a:solidFill>
                  <a:srgbClr val="DA2128"/>
                </a:solidFill>
                <a:latin typeface="+mj-lt"/>
                <a:cs typeface="Avenir LT Std 55 Roman"/>
              </a:rPr>
              <a:t> </a:t>
            </a:r>
            <a:r>
              <a:rPr lang="fr-FR" sz="1200" b="1" dirty="0" smtClean="0">
                <a:solidFill>
                  <a:srgbClr val="DA2128"/>
                </a:solidFill>
                <a:latin typeface="+mj-lt"/>
                <a:cs typeface="Avenir LT Std 55 Roman"/>
              </a:rPr>
              <a:t>DE  NOTRE </a:t>
            </a:r>
            <a:r>
              <a:rPr lang="fr-FR" sz="1200" b="1" spc="-10" dirty="0" smtClean="0">
                <a:solidFill>
                  <a:srgbClr val="DA2128"/>
                </a:solidFill>
                <a:latin typeface="+mj-lt"/>
                <a:cs typeface="Avenir LT Std 55 Roman"/>
              </a:rPr>
              <a:t>ORGANISATION</a:t>
            </a:r>
            <a:r>
              <a:rPr lang="fr-FR" sz="1200" b="1" spc="-75" dirty="0" smtClean="0">
                <a:solidFill>
                  <a:srgbClr val="DA2128"/>
                </a:solidFill>
                <a:latin typeface="+mj-lt"/>
                <a:cs typeface="Avenir LT Std 55 Roman"/>
              </a:rPr>
              <a:t> </a:t>
            </a:r>
            <a:r>
              <a:rPr lang="fr-FR" sz="1200" b="1" dirty="0" smtClean="0">
                <a:solidFill>
                  <a:srgbClr val="DA2128"/>
                </a:solidFill>
                <a:latin typeface="+mj-lt"/>
                <a:cs typeface="Avenir LT Std 55 Roman"/>
              </a:rPr>
              <a:t>SYNDICALE</a:t>
            </a:r>
            <a:endParaRPr lang="fr-FR" sz="1200" dirty="0" smtClean="0">
              <a:latin typeface="+mj-lt"/>
              <a:cs typeface="Avenir LT Std 55 Roman"/>
            </a:endParaRPr>
          </a:p>
          <a:p>
            <a:pPr marL="12700" marR="12700">
              <a:lnSpc>
                <a:spcPts val="1300"/>
              </a:lnSpc>
            </a:pPr>
            <a:r>
              <a:rPr lang="fr-FR" sz="1200" b="1" dirty="0" smtClean="0">
                <a:solidFill>
                  <a:srgbClr val="DA2128"/>
                </a:solidFill>
                <a:latin typeface="+mj-lt"/>
                <a:cs typeface="Avenir LT Std 55 Roman"/>
              </a:rPr>
              <a:t>AU NIVEAU </a:t>
            </a:r>
            <a:r>
              <a:rPr lang="fr-FR" sz="1200" b="1" spc="-15" dirty="0" smtClean="0">
                <a:solidFill>
                  <a:srgbClr val="DA2128"/>
                </a:solidFill>
                <a:latin typeface="+mj-lt"/>
                <a:cs typeface="Avenir LT Std 55 Roman"/>
              </a:rPr>
              <a:t>NATIONAL </a:t>
            </a:r>
            <a:r>
              <a:rPr lang="fr-FR" sz="1200" b="1" dirty="0" smtClean="0">
                <a:solidFill>
                  <a:srgbClr val="231F20"/>
                </a:solidFill>
                <a:latin typeface="+mj-lt"/>
                <a:cs typeface="Avenir LT Std 55 Roman"/>
              </a:rPr>
              <a:t>pour</a:t>
            </a:r>
            <a:r>
              <a:rPr lang="fr-FR" sz="1200" b="1" spc="-50" dirty="0" smtClean="0">
                <a:solidFill>
                  <a:srgbClr val="231F20"/>
                </a:solidFill>
                <a:latin typeface="+mj-lt"/>
                <a:cs typeface="Avenir LT Std 55 Roman"/>
              </a:rPr>
              <a:t> </a:t>
            </a:r>
            <a:r>
              <a:rPr lang="fr-FR" sz="1200" b="1" spc="-5" dirty="0" smtClean="0">
                <a:solidFill>
                  <a:srgbClr val="231F20"/>
                </a:solidFill>
                <a:latin typeface="+mj-lt"/>
                <a:cs typeface="Avenir LT Std 55 Roman"/>
              </a:rPr>
              <a:t>revendiquer  </a:t>
            </a:r>
            <a:r>
              <a:rPr lang="fr-FR" sz="1200" b="1" dirty="0" smtClean="0">
                <a:solidFill>
                  <a:srgbClr val="231F20"/>
                </a:solidFill>
                <a:latin typeface="+mj-lt"/>
                <a:cs typeface="Avenir LT Std 55 Roman"/>
              </a:rPr>
              <a:t>et gagner de nouveaux</a:t>
            </a:r>
            <a:r>
              <a:rPr lang="fr-FR" sz="1200" b="1" spc="-20" dirty="0" smtClean="0">
                <a:solidFill>
                  <a:srgbClr val="231F20"/>
                </a:solidFill>
                <a:latin typeface="+mj-lt"/>
                <a:cs typeface="Avenir LT Std 55 Roman"/>
              </a:rPr>
              <a:t> </a:t>
            </a:r>
            <a:r>
              <a:rPr lang="fr-FR" sz="1200" b="1" spc="-5" dirty="0" smtClean="0">
                <a:solidFill>
                  <a:srgbClr val="231F20"/>
                </a:solidFill>
                <a:latin typeface="+mj-lt"/>
                <a:cs typeface="Avenir LT Std 55 Roman"/>
              </a:rPr>
              <a:t>droits</a:t>
            </a:r>
            <a:endParaRPr lang="fr-FR" sz="1200" dirty="0" smtClean="0">
              <a:latin typeface="+mj-lt"/>
              <a:cs typeface="Avenir LT Std 55 Roman"/>
            </a:endParaRPr>
          </a:p>
          <a:p>
            <a:pPr marL="12700" algn="just">
              <a:lnSpc>
                <a:spcPct val="100000"/>
              </a:lnSpc>
              <a:spcBef>
                <a:spcPts val="200"/>
              </a:spcBef>
            </a:pPr>
            <a:r>
              <a:rPr lang="fr-FR" sz="1000" b="0" dirty="0" smtClean="0">
                <a:solidFill>
                  <a:srgbClr val="231F20"/>
                </a:solidFill>
                <a:latin typeface="Calibri" panose="020F0502020204030204" pitchFamily="34" charset="0"/>
                <a:cs typeface="Avenir LT Std 35 Light"/>
              </a:rPr>
              <a:t>Augmenter les salaires par le dégel du point d’indice et réclamer une amplitude indiciaire de 1 à 4,6  entre le 1</a:t>
            </a:r>
            <a:r>
              <a:rPr lang="fr-FR" sz="825" b="0" baseline="35353" dirty="0" smtClean="0">
                <a:solidFill>
                  <a:srgbClr val="231F20"/>
                </a:solidFill>
                <a:latin typeface="Calibri" panose="020F0502020204030204" pitchFamily="34" charset="0"/>
                <a:cs typeface="Avenir LT Std 35 Light"/>
              </a:rPr>
              <a:t>er </a:t>
            </a:r>
            <a:r>
              <a:rPr lang="fr-FR" sz="1000" b="0" dirty="0" smtClean="0">
                <a:solidFill>
                  <a:srgbClr val="231F20"/>
                </a:solidFill>
                <a:latin typeface="Calibri" panose="020F0502020204030204" pitchFamily="34" charset="0"/>
                <a:cs typeface="Avenir LT Std 35 Light"/>
              </a:rPr>
              <a:t>échelon de catégorie C (1 800 euros brut)  et le dernier échelon de catégorie A, avec le rattrapage des pertes constatées ces dernières années ;</a:t>
            </a:r>
            <a:endParaRPr lang="fr-FR" sz="1000" dirty="0">
              <a:latin typeface="Calibri" panose="020F0502020204030204" pitchFamily="34" charset="0"/>
              <a:cs typeface="Avenir LT Std 35 Light"/>
            </a:endParaRPr>
          </a:p>
        </p:txBody>
      </p:sp>
      <p:sp>
        <p:nvSpPr>
          <p:cNvPr id="84" name="object 84"/>
          <p:cNvSpPr txBox="1"/>
          <p:nvPr>
            <p:custDataLst>
              <p:tags r:id="rId10"/>
            </p:custDataLst>
          </p:nvPr>
        </p:nvSpPr>
        <p:spPr>
          <a:xfrm>
            <a:off x="3443300" y="5461000"/>
            <a:ext cx="3889375" cy="4152900"/>
          </a:xfrm>
          <a:prstGeom prst="rect">
            <a:avLst/>
          </a:prstGeom>
        </p:spPr>
        <p:txBody>
          <a:bodyPr vert="horz" wrap="square" lIns="0" tIns="25400" rIns="0" bIns="0" rtlCol="0">
            <a:spAutoFit/>
          </a:bodyPr>
          <a:lstStyle/>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Créer des emplois statutaires pour développer des services publics  répondant à l’intérêt général sur l’ensemble du territoire et recourir  exceptionnellement au recrutement de contractuel.le.s;</a:t>
            </a:r>
            <a:endParaRPr lang="fr-FR" sz="1000" dirty="0" smtClean="0">
              <a:latin typeface="Calibri" panose="020F0502020204030204" pitchFamily="34" charset="0"/>
              <a:cs typeface="Avenir LT Std 35 Light"/>
            </a:endParaRPr>
          </a:p>
          <a:p>
            <a:pPr marL="88900" indent="-88900" algn="just">
              <a:lnSpc>
                <a:spcPct val="100000"/>
              </a:lnSpc>
              <a:spcBef>
                <a:spcPts val="100"/>
              </a:spcBef>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Organiser des concours chaque année ;</a:t>
            </a:r>
            <a:endParaRPr lang="fr-FR" sz="1000" dirty="0" smtClean="0">
              <a:latin typeface="Calibri" panose="020F0502020204030204" pitchFamily="34" charset="0"/>
              <a:cs typeface="Avenir LT Std 35 Light"/>
            </a:endParaRPr>
          </a:p>
          <a:p>
            <a:pPr marL="88900" marR="88265"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Rétablir la retraite à 60 ans pour toutes et tous avec une pension correspondant à au moins 75 % du traitement brut des 6 derniers  mois d’activité et prendre en compte les années d’études dans le  calcul de la retraite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Revenir à un cadre d’emplois unique pour les ingénieurs et réduire  la durée d’avancement d’échelon pour tous…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Instaurer une réelle formation professionnalisante</a:t>
            </a:r>
            <a:r>
              <a:rPr lang="fr-FR" sz="1000" dirty="0">
                <a:solidFill>
                  <a:srgbClr val="231F20"/>
                </a:solidFill>
                <a:latin typeface="Calibri" panose="020F0502020204030204" pitchFamily="34" charset="0"/>
                <a:cs typeface="Avenir LT Std 35 Light"/>
              </a:rPr>
              <a:t> </a:t>
            </a:r>
            <a:r>
              <a:rPr lang="fr-FR" sz="1000" dirty="0" smtClean="0">
                <a:solidFill>
                  <a:srgbClr val="231F20"/>
                </a:solidFill>
                <a:latin typeface="Calibri" panose="020F0502020204030204" pitchFamily="34" charset="0"/>
                <a:cs typeface="Avenir LT Std 35 Light"/>
              </a:rPr>
              <a:t>pour toutes les  filières de catégorie A et porter le financement du CNFPT à 3 % de la  masse salariale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Exiger une véritable démocratie sociale et le respect des libertés  syndicales dans nos services publics territoriaux, notamment pour les  cadres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Réclamer une gestion collective des carrières à un niveau plus pertinent : au niveau national pour la catégorie A, régional pour la catégorie B et départemental pour la catégorie C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Mettre en œuvre un véritable « droit à la déconnexion » pour mieux  respecter l’articulation des temps professionnels et personnels et en-  cadrer le télétravail dans cet objectif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La mise en œuvre de l’égalité professionnelle entre les femmes et  les hommes : à travail de  valeur égale, salaire/traitement égal.</a:t>
            </a:r>
            <a:endParaRPr lang="fr-FR" sz="1000" dirty="0">
              <a:latin typeface="Calibri" panose="020F0502020204030204" pitchFamily="34" charset="0"/>
              <a:cs typeface="Avenir LT Std 35 Light"/>
            </a:endParaRPr>
          </a:p>
        </p:txBody>
      </p:sp>
      <p:sp>
        <p:nvSpPr>
          <p:cNvPr id="85" name="object 85"/>
          <p:cNvSpPr txBox="1"/>
          <p:nvPr>
            <p:custDataLst>
              <p:tags r:id="rId11"/>
            </p:custDataLst>
          </p:nvPr>
        </p:nvSpPr>
        <p:spPr>
          <a:xfrm>
            <a:off x="303451" y="1287538"/>
            <a:ext cx="3823254" cy="330200"/>
          </a:xfrm>
          <a:prstGeom prst="rect">
            <a:avLst/>
          </a:prstGeom>
        </p:spPr>
        <p:txBody>
          <a:bodyPr vert="horz" wrap="square" lIns="0" tIns="12700" rIns="0" bIns="0" rtlCol="0">
            <a:spAutoFit/>
          </a:bodyPr>
          <a:lstStyle/>
          <a:p>
            <a:pPr marL="12700">
              <a:lnSpc>
                <a:spcPct val="100000"/>
              </a:lnSpc>
              <a:spcBef>
                <a:spcPts val="100"/>
              </a:spcBef>
            </a:pPr>
            <a:r>
              <a:rPr lang="fr-FR" sz="2000" b="0" dirty="0" smtClean="0">
                <a:solidFill>
                  <a:srgbClr val="231F20"/>
                </a:solidFill>
                <a:latin typeface="+mj-lt"/>
                <a:cs typeface="Avenir LT Std 35 Light"/>
              </a:rPr>
              <a:t>Commission administrative paritaire</a:t>
            </a:r>
            <a:endParaRPr lang="fr-FR" sz="2000" dirty="0">
              <a:latin typeface="+mj-lt"/>
              <a:cs typeface="Avenir LT Std 35 Light"/>
            </a:endParaRPr>
          </a:p>
        </p:txBody>
      </p:sp>
      <p:sp>
        <p:nvSpPr>
          <p:cNvPr id="87" name="object 87"/>
          <p:cNvSpPr/>
          <p:nvPr>
            <p:custDataLst>
              <p:tags r:id="rId12"/>
            </p:custDataLst>
          </p:nvPr>
        </p:nvSpPr>
        <p:spPr>
          <a:xfrm>
            <a:off x="333000" y="1575012"/>
            <a:ext cx="3682891" cy="45719"/>
          </a:xfrm>
          <a:custGeom>
            <a:avLst/>
            <a:gdLst/>
            <a:ahLst/>
            <a:cxnLst/>
            <a:rect l="l" t="t" r="r" b="b"/>
            <a:pathLst>
              <a:path w="3925570">
                <a:moveTo>
                  <a:pt x="0" y="0"/>
                </a:moveTo>
                <a:lnTo>
                  <a:pt x="3924941" y="0"/>
                </a:lnTo>
              </a:path>
            </a:pathLst>
          </a:custGeom>
          <a:ln w="3175">
            <a:solidFill>
              <a:srgbClr val="231F20"/>
            </a:solidFill>
          </a:ln>
        </p:spPr>
        <p:txBody>
          <a:bodyPr wrap="square" lIns="0" tIns="0" rIns="0" bIns="0" rtlCol="0"/>
          <a:lstStyle/>
          <a:p>
            <a:endParaRPr dirty="0">
              <a:latin typeface="+mj-lt"/>
            </a:endParaRPr>
          </a:p>
        </p:txBody>
      </p:sp>
      <p:sp>
        <p:nvSpPr>
          <p:cNvPr id="92" name="object 92"/>
          <p:cNvSpPr/>
          <p:nvPr>
            <p:custDataLst>
              <p:tags r:id="rId13"/>
            </p:custDataLst>
          </p:nvPr>
        </p:nvSpPr>
        <p:spPr>
          <a:xfrm>
            <a:off x="0" y="12"/>
            <a:ext cx="1206817" cy="1287526"/>
          </a:xfrm>
          <a:prstGeom prst="rect">
            <a:avLst/>
          </a:prstGeom>
          <a:blipFill>
            <a:blip r:embed="rId278" cstate="print"/>
            <a:stretch>
              <a:fillRect/>
            </a:stretch>
          </a:blipFill>
        </p:spPr>
        <p:txBody>
          <a:bodyPr wrap="square" lIns="0" tIns="0" rIns="0" bIns="0" rtlCol="0"/>
          <a:lstStyle/>
          <a:p>
            <a:endParaRPr dirty="0">
              <a:latin typeface="+mj-lt"/>
            </a:endParaRPr>
          </a:p>
        </p:txBody>
      </p:sp>
      <p:sp>
        <p:nvSpPr>
          <p:cNvPr id="94" name="object 94"/>
          <p:cNvSpPr/>
          <p:nvPr>
            <p:custDataLst>
              <p:tags r:id="rId14"/>
            </p:custDataLst>
          </p:nvPr>
        </p:nvSpPr>
        <p:spPr>
          <a:xfrm>
            <a:off x="4411483" y="-44518"/>
            <a:ext cx="3148965" cy="1680845"/>
          </a:xfrm>
          <a:custGeom>
            <a:avLst/>
            <a:gdLst/>
            <a:ahLst/>
            <a:cxnLst/>
            <a:rect l="l" t="t" r="r" b="b"/>
            <a:pathLst>
              <a:path w="3148965" h="1680845">
                <a:moveTo>
                  <a:pt x="3148507" y="0"/>
                </a:moveTo>
                <a:lnTo>
                  <a:pt x="0" y="0"/>
                </a:lnTo>
                <a:lnTo>
                  <a:pt x="341884" y="1680464"/>
                </a:lnTo>
                <a:lnTo>
                  <a:pt x="3148507" y="1109459"/>
                </a:lnTo>
                <a:lnTo>
                  <a:pt x="3148507" y="0"/>
                </a:lnTo>
                <a:close/>
              </a:path>
            </a:pathLst>
          </a:custGeom>
          <a:solidFill>
            <a:srgbClr val="5A818A"/>
          </a:solidFill>
        </p:spPr>
        <p:txBody>
          <a:bodyPr wrap="square" lIns="0" tIns="0" rIns="0" bIns="0" rtlCol="0"/>
          <a:lstStyle/>
          <a:p>
            <a:endParaRPr dirty="0">
              <a:latin typeface="+mj-lt"/>
            </a:endParaRPr>
          </a:p>
        </p:txBody>
      </p:sp>
      <p:sp>
        <p:nvSpPr>
          <p:cNvPr id="108" name="object 108"/>
          <p:cNvSpPr txBox="1"/>
          <p:nvPr>
            <p:custDataLst>
              <p:tags r:id="rId15"/>
            </p:custDataLst>
          </p:nvPr>
        </p:nvSpPr>
        <p:spPr>
          <a:xfrm rot="16560000">
            <a:off x="4269160" y="748360"/>
            <a:ext cx="1327924" cy="228600"/>
          </a:xfrm>
          <a:prstGeom prst="rect">
            <a:avLst/>
          </a:prstGeom>
        </p:spPr>
        <p:txBody>
          <a:bodyPr vert="horz" wrap="square" lIns="0" tIns="0" rIns="0" bIns="0" rtlCol="0">
            <a:spAutoFit/>
          </a:bodyPr>
          <a:lstStyle/>
          <a:p>
            <a:pPr>
              <a:lnSpc>
                <a:spcPts val="1800"/>
              </a:lnSpc>
            </a:pPr>
            <a:r>
              <a:rPr sz="1800" b="1" dirty="0">
                <a:solidFill>
                  <a:srgbClr val="FFFFFF"/>
                </a:solidFill>
                <a:latin typeface="+mj-lt"/>
                <a:cs typeface="Avenir LT Std 65 Medium"/>
              </a:rPr>
              <a:t>C</a:t>
            </a:r>
            <a:r>
              <a:rPr sz="1800" b="1" spc="-170" dirty="0">
                <a:solidFill>
                  <a:srgbClr val="FFFFFF"/>
                </a:solidFill>
                <a:latin typeface="+mj-lt"/>
                <a:cs typeface="Avenir LT Std 65 Medium"/>
              </a:rPr>
              <a:t>A</a:t>
            </a:r>
            <a:r>
              <a:rPr sz="1800" b="1" dirty="0">
                <a:solidFill>
                  <a:srgbClr val="FFFFFF"/>
                </a:solidFill>
                <a:latin typeface="+mj-lt"/>
                <a:cs typeface="Avenir LT Std 65 Medium"/>
              </a:rPr>
              <a:t>TÉGORIE</a:t>
            </a:r>
            <a:endParaRPr sz="1800" dirty="0">
              <a:latin typeface="+mj-lt"/>
              <a:cs typeface="Avenir LT Std 65 Medium"/>
            </a:endParaRPr>
          </a:p>
        </p:txBody>
      </p:sp>
      <p:sp>
        <p:nvSpPr>
          <p:cNvPr id="109" name="object 109"/>
          <p:cNvSpPr txBox="1"/>
          <p:nvPr>
            <p:custDataLst>
              <p:tags r:id="rId16"/>
            </p:custDataLst>
          </p:nvPr>
        </p:nvSpPr>
        <p:spPr>
          <a:xfrm rot="20940000">
            <a:off x="4848240" y="-64573"/>
            <a:ext cx="2319656" cy="1854200"/>
          </a:xfrm>
          <a:prstGeom prst="rect">
            <a:avLst/>
          </a:prstGeom>
        </p:spPr>
        <p:txBody>
          <a:bodyPr vert="horz" wrap="square" lIns="0" tIns="0" rIns="0" bIns="0" rtlCol="0">
            <a:spAutoFit/>
          </a:bodyPr>
          <a:lstStyle/>
          <a:p>
            <a:pPr>
              <a:lnSpc>
                <a:spcPts val="14600"/>
              </a:lnSpc>
            </a:pPr>
            <a:r>
              <a:rPr sz="14600" b="1" spc="-5" dirty="0">
                <a:solidFill>
                  <a:srgbClr val="FFFFFF"/>
                </a:solidFill>
                <a:latin typeface="+mj-lt"/>
                <a:cs typeface="Avenir LT Std 65 Medium"/>
              </a:rPr>
              <a:t>A</a:t>
            </a:r>
            <a:endParaRPr sz="14600" dirty="0">
              <a:latin typeface="+mj-lt"/>
              <a:cs typeface="Avenir LT Std 65 Medium"/>
            </a:endParaRPr>
          </a:p>
        </p:txBody>
      </p:sp>
      <p:sp>
        <p:nvSpPr>
          <p:cNvPr id="111" name="object 111"/>
          <p:cNvSpPr/>
          <p:nvPr>
            <p:custDataLst>
              <p:tags r:id="rId17"/>
            </p:custDataLst>
          </p:nvPr>
        </p:nvSpPr>
        <p:spPr>
          <a:xfrm>
            <a:off x="5227536" y="1258830"/>
            <a:ext cx="1743546" cy="2201868"/>
          </a:xfrm>
          <a:prstGeom prst="rect">
            <a:avLst/>
          </a:prstGeom>
          <a:blipFill>
            <a:blip r:embed="rId279" cstate="print"/>
            <a:stretch>
              <a:fillRect/>
            </a:stretch>
          </a:blipFill>
        </p:spPr>
        <p:txBody>
          <a:bodyPr wrap="square" lIns="0" tIns="0" rIns="0" bIns="0" rtlCol="0"/>
          <a:lstStyle/>
          <a:p>
            <a:endParaRPr dirty="0">
              <a:latin typeface="+mj-lt"/>
            </a:endParaRPr>
          </a:p>
        </p:txBody>
      </p:sp>
      <p:sp>
        <p:nvSpPr>
          <p:cNvPr id="112" name="object 112"/>
          <p:cNvSpPr/>
          <p:nvPr>
            <p:custDataLst>
              <p:tags r:id="rId18"/>
            </p:custDataLst>
          </p:nvPr>
        </p:nvSpPr>
        <p:spPr>
          <a:xfrm>
            <a:off x="3212940" y="2074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dirty="0">
              <a:latin typeface="+mj-lt"/>
            </a:endParaRPr>
          </a:p>
        </p:txBody>
      </p:sp>
      <p:sp>
        <p:nvSpPr>
          <p:cNvPr id="113" name="object 113"/>
          <p:cNvSpPr txBox="1"/>
          <p:nvPr>
            <p:custDataLst>
              <p:tags r:id="rId19"/>
            </p:custDataLst>
          </p:nvPr>
        </p:nvSpPr>
        <p:spPr>
          <a:xfrm rot="300000">
            <a:off x="3333199" y="2520835"/>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118" name="object 118"/>
          <p:cNvSpPr/>
          <p:nvPr>
            <p:custDataLst>
              <p:tags r:id="rId20"/>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19" name="object 119"/>
          <p:cNvSpPr/>
          <p:nvPr>
            <p:custDataLst>
              <p:tags r:id="rId21"/>
            </p:custDataLst>
          </p:nvPr>
        </p:nvSpPr>
        <p:spPr>
          <a:xfrm>
            <a:off x="2913799"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20" name="object 120"/>
          <p:cNvSpPr/>
          <p:nvPr>
            <p:custDataLst>
              <p:tags r:id="rId22"/>
            </p:custDataLst>
          </p:nvPr>
        </p:nvSpPr>
        <p:spPr>
          <a:xfrm>
            <a:off x="2930486"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21" name="object 121"/>
          <p:cNvSpPr/>
          <p:nvPr>
            <p:custDataLst>
              <p:tags r:id="rId23"/>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2" name="object 122"/>
          <p:cNvSpPr/>
          <p:nvPr>
            <p:custDataLst>
              <p:tags r:id="rId24"/>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23" name="object 123"/>
          <p:cNvSpPr/>
          <p:nvPr>
            <p:custDataLst>
              <p:tags r:id="rId25"/>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24" name="object 124"/>
          <p:cNvSpPr/>
          <p:nvPr>
            <p:custDataLst>
              <p:tags r:id="rId26"/>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5" name="object 125"/>
          <p:cNvSpPr/>
          <p:nvPr>
            <p:custDataLst>
              <p:tags r:id="rId27"/>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6" name="object 126"/>
          <p:cNvSpPr/>
          <p:nvPr>
            <p:custDataLst>
              <p:tags r:id="rId28"/>
            </p:custDataLst>
          </p:nvPr>
        </p:nvSpPr>
        <p:spPr>
          <a:xfrm>
            <a:off x="2930486" y="4163885"/>
            <a:ext cx="0" cy="668020"/>
          </a:xfrm>
          <a:custGeom>
            <a:avLst/>
            <a:gdLst/>
            <a:ahLst/>
            <a:cxnLst/>
            <a:rect l="l" t="t" r="r" b="b"/>
            <a:pathLst>
              <a:path h="668020">
                <a:moveTo>
                  <a:pt x="0" y="0"/>
                </a:moveTo>
                <a:lnTo>
                  <a:pt x="0" y="667550"/>
                </a:lnTo>
              </a:path>
            </a:pathLst>
          </a:custGeom>
          <a:ln w="33375">
            <a:solidFill>
              <a:srgbClr val="FFFFFF"/>
            </a:solidFill>
          </a:ln>
        </p:spPr>
        <p:txBody>
          <a:bodyPr wrap="square" lIns="0" tIns="0" rIns="0" bIns="0" rtlCol="0"/>
          <a:lstStyle/>
          <a:p>
            <a:endParaRPr dirty="0">
              <a:latin typeface="+mj-lt"/>
            </a:endParaRPr>
          </a:p>
        </p:txBody>
      </p:sp>
      <p:sp>
        <p:nvSpPr>
          <p:cNvPr id="127" name="object 127"/>
          <p:cNvSpPr/>
          <p:nvPr>
            <p:custDataLst>
              <p:tags r:id="rId29"/>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8" name="object 128"/>
          <p:cNvSpPr/>
          <p:nvPr>
            <p:custDataLst>
              <p:tags r:id="rId30"/>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9" name="object 129"/>
          <p:cNvSpPr/>
          <p:nvPr>
            <p:custDataLst>
              <p:tags r:id="rId31"/>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0" name="object 130"/>
          <p:cNvSpPr/>
          <p:nvPr>
            <p:custDataLst>
              <p:tags r:id="rId32"/>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31" name="object 131"/>
          <p:cNvSpPr/>
          <p:nvPr>
            <p:custDataLst>
              <p:tags r:id="rId33"/>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2" name="object 132"/>
          <p:cNvSpPr/>
          <p:nvPr>
            <p:custDataLst>
              <p:tags r:id="rId34"/>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3" name="object 133"/>
          <p:cNvSpPr/>
          <p:nvPr>
            <p:custDataLst>
              <p:tags r:id="rId35"/>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4" name="object 134"/>
          <p:cNvSpPr/>
          <p:nvPr>
            <p:custDataLst>
              <p:tags r:id="rId36"/>
            </p:custDataLst>
          </p:nvPr>
        </p:nvSpPr>
        <p:spPr>
          <a:xfrm>
            <a:off x="2997238" y="423064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35" name="object 135"/>
          <p:cNvSpPr/>
          <p:nvPr>
            <p:custDataLst>
              <p:tags r:id="rId37"/>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36" name="object 136"/>
          <p:cNvSpPr/>
          <p:nvPr>
            <p:custDataLst>
              <p:tags r:id="rId38"/>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7" name="object 137"/>
          <p:cNvSpPr/>
          <p:nvPr>
            <p:custDataLst>
              <p:tags r:id="rId39"/>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8" name="object 138"/>
          <p:cNvSpPr/>
          <p:nvPr>
            <p:custDataLst>
              <p:tags r:id="rId40"/>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39" name="object 139"/>
          <p:cNvSpPr/>
          <p:nvPr>
            <p:custDataLst>
              <p:tags r:id="rId41"/>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0" name="object 140"/>
          <p:cNvSpPr/>
          <p:nvPr>
            <p:custDataLst>
              <p:tags r:id="rId42"/>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1" name="object 141"/>
          <p:cNvSpPr/>
          <p:nvPr>
            <p:custDataLst>
              <p:tags r:id="rId43"/>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42" name="object 142"/>
          <p:cNvSpPr/>
          <p:nvPr>
            <p:custDataLst>
              <p:tags r:id="rId44"/>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3" name="object 143"/>
          <p:cNvSpPr/>
          <p:nvPr>
            <p:custDataLst>
              <p:tags r:id="rId45"/>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4" name="object 144"/>
          <p:cNvSpPr/>
          <p:nvPr>
            <p:custDataLst>
              <p:tags r:id="rId46"/>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145" name="object 145"/>
          <p:cNvSpPr/>
          <p:nvPr>
            <p:custDataLst>
              <p:tags r:id="rId47"/>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46" name="object 146"/>
          <p:cNvSpPr/>
          <p:nvPr>
            <p:custDataLst>
              <p:tags r:id="rId48"/>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7" name="object 147"/>
          <p:cNvSpPr/>
          <p:nvPr>
            <p:custDataLst>
              <p:tags r:id="rId49"/>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8" name="object 148"/>
          <p:cNvSpPr/>
          <p:nvPr>
            <p:custDataLst>
              <p:tags r:id="rId50"/>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49" name="object 149"/>
          <p:cNvSpPr/>
          <p:nvPr>
            <p:custDataLst>
              <p:tags r:id="rId51"/>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0" name="object 150"/>
          <p:cNvSpPr/>
          <p:nvPr>
            <p:custDataLst>
              <p:tags r:id="rId52"/>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1" name="object 151"/>
          <p:cNvSpPr/>
          <p:nvPr>
            <p:custDataLst>
              <p:tags r:id="rId53"/>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52" name="object 152"/>
          <p:cNvSpPr/>
          <p:nvPr>
            <p:custDataLst>
              <p:tags r:id="rId54"/>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3" name="object 153"/>
          <p:cNvSpPr/>
          <p:nvPr>
            <p:custDataLst>
              <p:tags r:id="rId55"/>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4" name="object 154"/>
          <p:cNvSpPr/>
          <p:nvPr>
            <p:custDataLst>
              <p:tags r:id="rId56"/>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5" name="object 155"/>
          <p:cNvSpPr/>
          <p:nvPr>
            <p:custDataLst>
              <p:tags r:id="rId57"/>
            </p:custDataLst>
          </p:nvPr>
        </p:nvSpPr>
        <p:spPr>
          <a:xfrm>
            <a:off x="3064001"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56" name="object 156"/>
          <p:cNvSpPr/>
          <p:nvPr>
            <p:custDataLst>
              <p:tags r:id="rId58"/>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7" name="object 157"/>
          <p:cNvSpPr/>
          <p:nvPr>
            <p:custDataLst>
              <p:tags r:id="rId59"/>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8" name="object 158"/>
          <p:cNvSpPr/>
          <p:nvPr>
            <p:custDataLst>
              <p:tags r:id="rId60"/>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9" name="object 159"/>
          <p:cNvSpPr/>
          <p:nvPr>
            <p:custDataLst>
              <p:tags r:id="rId61"/>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60" name="object 160"/>
          <p:cNvSpPr/>
          <p:nvPr>
            <p:custDataLst>
              <p:tags r:id="rId62"/>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1" name="object 161"/>
          <p:cNvSpPr/>
          <p:nvPr>
            <p:custDataLst>
              <p:tags r:id="rId63"/>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2" name="object 162"/>
          <p:cNvSpPr/>
          <p:nvPr>
            <p:custDataLst>
              <p:tags r:id="rId64"/>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3" name="object 163"/>
          <p:cNvSpPr/>
          <p:nvPr>
            <p:custDataLst>
              <p:tags r:id="rId65"/>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4" name="object 164"/>
          <p:cNvSpPr/>
          <p:nvPr>
            <p:custDataLst>
              <p:tags r:id="rId66"/>
            </p:custDataLst>
          </p:nvPr>
        </p:nvSpPr>
        <p:spPr>
          <a:xfrm>
            <a:off x="3080689" y="419727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5" name="object 165"/>
          <p:cNvSpPr/>
          <p:nvPr>
            <p:custDataLst>
              <p:tags r:id="rId67"/>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66" name="object 166"/>
          <p:cNvSpPr/>
          <p:nvPr>
            <p:custDataLst>
              <p:tags r:id="rId68"/>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7" name="object 167"/>
          <p:cNvSpPr/>
          <p:nvPr>
            <p:custDataLst>
              <p:tags r:id="rId69"/>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8" name="object 168"/>
          <p:cNvSpPr/>
          <p:nvPr>
            <p:custDataLst>
              <p:tags r:id="rId70"/>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9" name="object 169"/>
          <p:cNvSpPr/>
          <p:nvPr>
            <p:custDataLst>
              <p:tags r:id="rId71"/>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70" name="object 170"/>
          <p:cNvSpPr/>
          <p:nvPr>
            <p:custDataLst>
              <p:tags r:id="rId72"/>
            </p:custDataLst>
          </p:nvPr>
        </p:nvSpPr>
        <p:spPr>
          <a:xfrm>
            <a:off x="311406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71" name="object 171"/>
          <p:cNvSpPr/>
          <p:nvPr>
            <p:custDataLst>
              <p:tags r:id="rId73"/>
            </p:custDataLst>
          </p:nvPr>
        </p:nvSpPr>
        <p:spPr>
          <a:xfrm>
            <a:off x="3130753"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72" name="object 172"/>
          <p:cNvSpPr/>
          <p:nvPr>
            <p:custDataLst>
              <p:tags r:id="rId74"/>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3" name="object 173"/>
          <p:cNvSpPr/>
          <p:nvPr>
            <p:custDataLst>
              <p:tags r:id="rId75"/>
            </p:custDataLst>
          </p:nvPr>
        </p:nvSpPr>
        <p:spPr>
          <a:xfrm>
            <a:off x="3114065" y="419727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4" name="object 174"/>
          <p:cNvSpPr/>
          <p:nvPr>
            <p:custDataLst>
              <p:tags r:id="rId76"/>
            </p:custDataLst>
          </p:nvPr>
        </p:nvSpPr>
        <p:spPr>
          <a:xfrm>
            <a:off x="3114065" y="426402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5" name="object 175"/>
          <p:cNvSpPr/>
          <p:nvPr>
            <p:custDataLst>
              <p:tags r:id="rId77"/>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6" name="object 176"/>
          <p:cNvSpPr/>
          <p:nvPr>
            <p:custDataLst>
              <p:tags r:id="rId78"/>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7" name="object 177"/>
          <p:cNvSpPr/>
          <p:nvPr>
            <p:custDataLst>
              <p:tags r:id="rId79"/>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8" name="object 178"/>
          <p:cNvSpPr/>
          <p:nvPr>
            <p:custDataLst>
              <p:tags r:id="rId80"/>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9" name="object 179"/>
          <p:cNvSpPr/>
          <p:nvPr>
            <p:custDataLst>
              <p:tags r:id="rId81"/>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80" name="object 180"/>
          <p:cNvSpPr/>
          <p:nvPr>
            <p:custDataLst>
              <p:tags r:id="rId82"/>
            </p:custDataLst>
          </p:nvPr>
        </p:nvSpPr>
        <p:spPr>
          <a:xfrm>
            <a:off x="3164128" y="4197274"/>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81" name="object 181"/>
          <p:cNvSpPr/>
          <p:nvPr>
            <p:custDataLst>
              <p:tags r:id="rId83"/>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2" name="object 182"/>
          <p:cNvSpPr/>
          <p:nvPr>
            <p:custDataLst>
              <p:tags r:id="rId84"/>
            </p:custDataLst>
          </p:nvPr>
        </p:nvSpPr>
        <p:spPr>
          <a:xfrm>
            <a:off x="3180816"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3" name="object 183"/>
          <p:cNvSpPr/>
          <p:nvPr>
            <p:custDataLst>
              <p:tags r:id="rId85"/>
            </p:custDataLst>
          </p:nvPr>
        </p:nvSpPr>
        <p:spPr>
          <a:xfrm>
            <a:off x="3197504"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84" name="object 184"/>
          <p:cNvSpPr/>
          <p:nvPr>
            <p:custDataLst>
              <p:tags r:id="rId86"/>
            </p:custDataLst>
          </p:nvPr>
        </p:nvSpPr>
        <p:spPr>
          <a:xfrm>
            <a:off x="3180816" y="419727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5" name="object 185"/>
          <p:cNvSpPr/>
          <p:nvPr>
            <p:custDataLst>
              <p:tags r:id="rId87"/>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86" name="object 186"/>
          <p:cNvSpPr/>
          <p:nvPr>
            <p:custDataLst>
              <p:tags r:id="rId88"/>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7" name="object 187"/>
          <p:cNvSpPr/>
          <p:nvPr>
            <p:custDataLst>
              <p:tags r:id="rId89"/>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88" name="object 188"/>
          <p:cNvSpPr/>
          <p:nvPr>
            <p:custDataLst>
              <p:tags r:id="rId90"/>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89" name="object 189"/>
          <p:cNvSpPr/>
          <p:nvPr>
            <p:custDataLst>
              <p:tags r:id="rId91"/>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0" name="object 190"/>
          <p:cNvSpPr/>
          <p:nvPr>
            <p:custDataLst>
              <p:tags r:id="rId92"/>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1" name="object 191"/>
          <p:cNvSpPr/>
          <p:nvPr>
            <p:custDataLst>
              <p:tags r:id="rId93"/>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2" name="object 192"/>
          <p:cNvSpPr/>
          <p:nvPr>
            <p:custDataLst>
              <p:tags r:id="rId94"/>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93" name="object 193"/>
          <p:cNvSpPr/>
          <p:nvPr>
            <p:custDataLst>
              <p:tags r:id="rId95"/>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94" name="object 194"/>
          <p:cNvSpPr/>
          <p:nvPr>
            <p:custDataLst>
              <p:tags r:id="rId96"/>
            </p:custDataLst>
          </p:nvPr>
        </p:nvSpPr>
        <p:spPr>
          <a:xfrm>
            <a:off x="3230879" y="423064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95" name="object 195"/>
          <p:cNvSpPr/>
          <p:nvPr>
            <p:custDataLst>
              <p:tags r:id="rId97"/>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6" name="object 196"/>
          <p:cNvSpPr/>
          <p:nvPr>
            <p:custDataLst>
              <p:tags r:id="rId98"/>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97" name="object 197"/>
          <p:cNvSpPr/>
          <p:nvPr>
            <p:custDataLst>
              <p:tags r:id="rId99"/>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98" name="object 198"/>
          <p:cNvSpPr/>
          <p:nvPr>
            <p:custDataLst>
              <p:tags r:id="rId100"/>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9" name="object 199"/>
          <p:cNvSpPr/>
          <p:nvPr>
            <p:custDataLst>
              <p:tags r:id="rId101"/>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0" name="object 200"/>
          <p:cNvSpPr/>
          <p:nvPr>
            <p:custDataLst>
              <p:tags r:id="rId102"/>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1" name="object 201"/>
          <p:cNvSpPr/>
          <p:nvPr>
            <p:custDataLst>
              <p:tags r:id="rId103"/>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2" name="object 202"/>
          <p:cNvSpPr/>
          <p:nvPr>
            <p:custDataLst>
              <p:tags r:id="rId104"/>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3" name="object 203"/>
          <p:cNvSpPr/>
          <p:nvPr>
            <p:custDataLst>
              <p:tags r:id="rId105"/>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4" name="object 204"/>
          <p:cNvSpPr/>
          <p:nvPr>
            <p:custDataLst>
              <p:tags r:id="rId106"/>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05" name="object 205"/>
          <p:cNvSpPr/>
          <p:nvPr>
            <p:custDataLst>
              <p:tags r:id="rId107"/>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6" name="object 206"/>
          <p:cNvSpPr/>
          <p:nvPr>
            <p:custDataLst>
              <p:tags r:id="rId108"/>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7" name="object 207"/>
          <p:cNvSpPr/>
          <p:nvPr>
            <p:custDataLst>
              <p:tags r:id="rId109"/>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8" name="object 208"/>
          <p:cNvSpPr/>
          <p:nvPr>
            <p:custDataLst>
              <p:tags r:id="rId110"/>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9" name="object 209"/>
          <p:cNvSpPr/>
          <p:nvPr>
            <p:custDataLst>
              <p:tags r:id="rId111"/>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0" name="object 210"/>
          <p:cNvSpPr/>
          <p:nvPr>
            <p:custDataLst>
              <p:tags r:id="rId112"/>
            </p:custDataLst>
          </p:nvPr>
        </p:nvSpPr>
        <p:spPr>
          <a:xfrm>
            <a:off x="3280943" y="426402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1" name="object 211"/>
          <p:cNvSpPr/>
          <p:nvPr>
            <p:custDataLst>
              <p:tags r:id="rId113"/>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12" name="object 212"/>
          <p:cNvSpPr/>
          <p:nvPr>
            <p:custDataLst>
              <p:tags r:id="rId114"/>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3" name="object 213"/>
          <p:cNvSpPr/>
          <p:nvPr>
            <p:custDataLst>
              <p:tags r:id="rId115"/>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4" name="object 214"/>
          <p:cNvSpPr/>
          <p:nvPr>
            <p:custDataLst>
              <p:tags r:id="rId116"/>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5" name="object 215"/>
          <p:cNvSpPr/>
          <p:nvPr>
            <p:custDataLst>
              <p:tags r:id="rId117"/>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216" name="object 216"/>
          <p:cNvSpPr/>
          <p:nvPr>
            <p:custDataLst>
              <p:tags r:id="rId118"/>
            </p:custDataLst>
          </p:nvPr>
        </p:nvSpPr>
        <p:spPr>
          <a:xfrm>
            <a:off x="3314331"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7" name="object 217"/>
          <p:cNvSpPr/>
          <p:nvPr>
            <p:custDataLst>
              <p:tags r:id="rId119"/>
            </p:custDataLst>
          </p:nvPr>
        </p:nvSpPr>
        <p:spPr>
          <a:xfrm>
            <a:off x="3314331" y="429740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8" name="object 218"/>
          <p:cNvSpPr/>
          <p:nvPr>
            <p:custDataLst>
              <p:tags r:id="rId120"/>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9" name="object 219"/>
          <p:cNvSpPr/>
          <p:nvPr>
            <p:custDataLst>
              <p:tags r:id="rId121"/>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0" name="object 220"/>
          <p:cNvSpPr/>
          <p:nvPr>
            <p:custDataLst>
              <p:tags r:id="rId122"/>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1" name="object 221"/>
          <p:cNvSpPr/>
          <p:nvPr>
            <p:custDataLst>
              <p:tags r:id="rId123"/>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2" name="object 222"/>
          <p:cNvSpPr/>
          <p:nvPr>
            <p:custDataLst>
              <p:tags r:id="rId124"/>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3" name="object 223"/>
          <p:cNvSpPr/>
          <p:nvPr>
            <p:custDataLst>
              <p:tags r:id="rId125"/>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4" name="object 224"/>
          <p:cNvSpPr/>
          <p:nvPr>
            <p:custDataLst>
              <p:tags r:id="rId126"/>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5" name="object 225"/>
          <p:cNvSpPr/>
          <p:nvPr>
            <p:custDataLst>
              <p:tags r:id="rId127"/>
            </p:custDataLst>
          </p:nvPr>
        </p:nvSpPr>
        <p:spPr>
          <a:xfrm>
            <a:off x="3347707"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6" name="object 226"/>
          <p:cNvSpPr/>
          <p:nvPr>
            <p:custDataLst>
              <p:tags r:id="rId128"/>
            </p:custDataLst>
          </p:nvPr>
        </p:nvSpPr>
        <p:spPr>
          <a:xfrm>
            <a:off x="3364395"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7" name="object 227"/>
          <p:cNvSpPr/>
          <p:nvPr>
            <p:custDataLst>
              <p:tags r:id="rId129"/>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8" name="object 228"/>
          <p:cNvSpPr/>
          <p:nvPr>
            <p:custDataLst>
              <p:tags r:id="rId130"/>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9" name="object 229"/>
          <p:cNvSpPr/>
          <p:nvPr>
            <p:custDataLst>
              <p:tags r:id="rId131"/>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0" name="object 230"/>
          <p:cNvSpPr/>
          <p:nvPr>
            <p:custDataLst>
              <p:tags r:id="rId132"/>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1" name="object 231"/>
          <p:cNvSpPr/>
          <p:nvPr>
            <p:custDataLst>
              <p:tags r:id="rId133"/>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2" name="object 232"/>
          <p:cNvSpPr/>
          <p:nvPr>
            <p:custDataLst>
              <p:tags r:id="rId134"/>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33" name="object 233"/>
          <p:cNvSpPr/>
          <p:nvPr>
            <p:custDataLst>
              <p:tags r:id="rId135"/>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34" name="object 234"/>
          <p:cNvSpPr/>
          <p:nvPr>
            <p:custDataLst>
              <p:tags r:id="rId136"/>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35" name="object 235"/>
          <p:cNvSpPr/>
          <p:nvPr>
            <p:custDataLst>
              <p:tags r:id="rId137"/>
            </p:custDataLst>
          </p:nvPr>
        </p:nvSpPr>
        <p:spPr>
          <a:xfrm>
            <a:off x="3381082"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6" name="object 236"/>
          <p:cNvSpPr/>
          <p:nvPr>
            <p:custDataLst>
              <p:tags r:id="rId138"/>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7" name="object 237"/>
          <p:cNvSpPr/>
          <p:nvPr>
            <p:custDataLst>
              <p:tags r:id="rId139"/>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8" name="object 238"/>
          <p:cNvSpPr/>
          <p:nvPr>
            <p:custDataLst>
              <p:tags r:id="rId140"/>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9" name="object 239"/>
          <p:cNvSpPr/>
          <p:nvPr>
            <p:custDataLst>
              <p:tags r:id="rId141"/>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40" name="object 240"/>
          <p:cNvSpPr/>
          <p:nvPr>
            <p:custDataLst>
              <p:tags r:id="rId142"/>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1" name="object 241"/>
          <p:cNvSpPr/>
          <p:nvPr>
            <p:custDataLst>
              <p:tags r:id="rId143"/>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2" name="object 242"/>
          <p:cNvSpPr/>
          <p:nvPr>
            <p:custDataLst>
              <p:tags r:id="rId144"/>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3" name="object 243"/>
          <p:cNvSpPr/>
          <p:nvPr>
            <p:custDataLst>
              <p:tags r:id="rId145"/>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4" name="object 244"/>
          <p:cNvSpPr/>
          <p:nvPr>
            <p:custDataLst>
              <p:tags r:id="rId146"/>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5" name="object 245"/>
          <p:cNvSpPr/>
          <p:nvPr>
            <p:custDataLst>
              <p:tags r:id="rId147"/>
            </p:custDataLst>
          </p:nvPr>
        </p:nvSpPr>
        <p:spPr>
          <a:xfrm>
            <a:off x="3431146" y="419727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46" name="object 246"/>
          <p:cNvSpPr/>
          <p:nvPr>
            <p:custDataLst>
              <p:tags r:id="rId148"/>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47" name="object 247"/>
          <p:cNvSpPr/>
          <p:nvPr>
            <p:custDataLst>
              <p:tags r:id="rId149"/>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8" name="object 248"/>
          <p:cNvSpPr/>
          <p:nvPr>
            <p:custDataLst>
              <p:tags r:id="rId150"/>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9" name="object 249"/>
          <p:cNvSpPr/>
          <p:nvPr>
            <p:custDataLst>
              <p:tags r:id="rId151"/>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50" name="object 250"/>
          <p:cNvSpPr/>
          <p:nvPr>
            <p:custDataLst>
              <p:tags r:id="rId152"/>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1" name="object 251"/>
          <p:cNvSpPr/>
          <p:nvPr>
            <p:custDataLst>
              <p:tags r:id="rId153"/>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2" name="object 252"/>
          <p:cNvSpPr/>
          <p:nvPr>
            <p:custDataLst>
              <p:tags r:id="rId154"/>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3" name="object 253"/>
          <p:cNvSpPr/>
          <p:nvPr>
            <p:custDataLst>
              <p:tags r:id="rId155"/>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4" name="object 254"/>
          <p:cNvSpPr/>
          <p:nvPr>
            <p:custDataLst>
              <p:tags r:id="rId156"/>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5" name="object 255"/>
          <p:cNvSpPr/>
          <p:nvPr>
            <p:custDataLst>
              <p:tags r:id="rId157"/>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6" name="object 256"/>
          <p:cNvSpPr/>
          <p:nvPr>
            <p:custDataLst>
              <p:tags r:id="rId158"/>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dirty="0">
              <a:latin typeface="+mj-lt"/>
            </a:endParaRPr>
          </a:p>
        </p:txBody>
      </p:sp>
      <p:sp>
        <p:nvSpPr>
          <p:cNvPr id="257" name="object 257"/>
          <p:cNvSpPr/>
          <p:nvPr>
            <p:custDataLst>
              <p:tags r:id="rId159"/>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58" name="object 258"/>
          <p:cNvSpPr/>
          <p:nvPr>
            <p:custDataLst>
              <p:tags r:id="rId160"/>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59" name="object 259"/>
          <p:cNvSpPr/>
          <p:nvPr>
            <p:custDataLst>
              <p:tags r:id="rId161"/>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60" name="object 260"/>
          <p:cNvSpPr/>
          <p:nvPr>
            <p:custDataLst>
              <p:tags r:id="rId162"/>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1" name="object 261"/>
          <p:cNvSpPr/>
          <p:nvPr>
            <p:custDataLst>
              <p:tags r:id="rId163"/>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2" name="object 262"/>
          <p:cNvSpPr/>
          <p:nvPr>
            <p:custDataLst>
              <p:tags r:id="rId164"/>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3" name="object 263"/>
          <p:cNvSpPr/>
          <p:nvPr>
            <p:custDataLst>
              <p:tags r:id="rId165"/>
            </p:custDataLst>
          </p:nvPr>
        </p:nvSpPr>
        <p:spPr>
          <a:xfrm>
            <a:off x="3481209"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4" name="object 264"/>
          <p:cNvSpPr/>
          <p:nvPr>
            <p:custDataLst>
              <p:tags r:id="rId166"/>
            </p:custDataLst>
          </p:nvPr>
        </p:nvSpPr>
        <p:spPr>
          <a:xfrm>
            <a:off x="3481209" y="426402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5" name="object 265"/>
          <p:cNvSpPr/>
          <p:nvPr>
            <p:custDataLst>
              <p:tags r:id="rId167"/>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6" name="object 266"/>
          <p:cNvSpPr/>
          <p:nvPr>
            <p:custDataLst>
              <p:tags r:id="rId168"/>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7" name="object 267"/>
          <p:cNvSpPr/>
          <p:nvPr>
            <p:custDataLst>
              <p:tags r:id="rId169"/>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8" name="object 268"/>
          <p:cNvSpPr/>
          <p:nvPr>
            <p:custDataLst>
              <p:tags r:id="rId170"/>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9" name="object 269"/>
          <p:cNvSpPr/>
          <p:nvPr>
            <p:custDataLst>
              <p:tags r:id="rId171"/>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0" name="object 270"/>
          <p:cNvSpPr/>
          <p:nvPr>
            <p:custDataLst>
              <p:tags r:id="rId172"/>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1" name="object 271"/>
          <p:cNvSpPr/>
          <p:nvPr>
            <p:custDataLst>
              <p:tags r:id="rId173"/>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2" name="object 272"/>
          <p:cNvSpPr/>
          <p:nvPr>
            <p:custDataLst>
              <p:tags r:id="rId174"/>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3" name="object 273"/>
          <p:cNvSpPr/>
          <p:nvPr>
            <p:custDataLst>
              <p:tags r:id="rId175"/>
            </p:custDataLst>
          </p:nvPr>
        </p:nvSpPr>
        <p:spPr>
          <a:xfrm>
            <a:off x="3514585"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4" name="object 274"/>
          <p:cNvSpPr/>
          <p:nvPr>
            <p:custDataLst>
              <p:tags r:id="rId176"/>
            </p:custDataLst>
          </p:nvPr>
        </p:nvSpPr>
        <p:spPr>
          <a:xfrm>
            <a:off x="3514585"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5" name="object 275"/>
          <p:cNvSpPr/>
          <p:nvPr>
            <p:custDataLst>
              <p:tags r:id="rId177"/>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6" name="object 276"/>
          <p:cNvSpPr/>
          <p:nvPr>
            <p:custDataLst>
              <p:tags r:id="rId178"/>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7" name="object 277"/>
          <p:cNvSpPr/>
          <p:nvPr>
            <p:custDataLst>
              <p:tags r:id="rId179"/>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8" name="object 278"/>
          <p:cNvSpPr/>
          <p:nvPr>
            <p:custDataLst>
              <p:tags r:id="rId180"/>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9" name="object 279"/>
          <p:cNvSpPr/>
          <p:nvPr>
            <p:custDataLst>
              <p:tags r:id="rId181"/>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0" name="object 280"/>
          <p:cNvSpPr/>
          <p:nvPr>
            <p:custDataLst>
              <p:tags r:id="rId182"/>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1" name="object 281"/>
          <p:cNvSpPr/>
          <p:nvPr>
            <p:custDataLst>
              <p:tags r:id="rId183"/>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2" name="object 282"/>
          <p:cNvSpPr/>
          <p:nvPr>
            <p:custDataLst>
              <p:tags r:id="rId184"/>
            </p:custDataLst>
          </p:nvPr>
        </p:nvSpPr>
        <p:spPr>
          <a:xfrm>
            <a:off x="3547960"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3" name="object 283"/>
          <p:cNvSpPr/>
          <p:nvPr>
            <p:custDataLst>
              <p:tags r:id="rId185"/>
            </p:custDataLst>
          </p:nvPr>
        </p:nvSpPr>
        <p:spPr>
          <a:xfrm>
            <a:off x="3547960"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4" name="object 284"/>
          <p:cNvSpPr/>
          <p:nvPr>
            <p:custDataLst>
              <p:tags r:id="rId186"/>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85" name="object 285"/>
          <p:cNvSpPr/>
          <p:nvPr>
            <p:custDataLst>
              <p:tags r:id="rId187"/>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6" name="object 286"/>
          <p:cNvSpPr/>
          <p:nvPr>
            <p:custDataLst>
              <p:tags r:id="rId188"/>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7" name="object 287"/>
          <p:cNvSpPr/>
          <p:nvPr>
            <p:custDataLst>
              <p:tags r:id="rId189"/>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8" name="object 288"/>
          <p:cNvSpPr/>
          <p:nvPr>
            <p:custDataLst>
              <p:tags r:id="rId190"/>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9" name="object 289"/>
          <p:cNvSpPr/>
          <p:nvPr>
            <p:custDataLst>
              <p:tags r:id="rId191"/>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0" name="object 290"/>
          <p:cNvSpPr/>
          <p:nvPr>
            <p:custDataLst>
              <p:tags r:id="rId192"/>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91" name="object 291"/>
          <p:cNvSpPr/>
          <p:nvPr>
            <p:custDataLst>
              <p:tags r:id="rId193"/>
            </p:custDataLst>
          </p:nvPr>
        </p:nvSpPr>
        <p:spPr>
          <a:xfrm>
            <a:off x="3581349"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2" name="object 292"/>
          <p:cNvSpPr/>
          <p:nvPr>
            <p:custDataLst>
              <p:tags r:id="rId194"/>
            </p:custDataLst>
          </p:nvPr>
        </p:nvSpPr>
        <p:spPr>
          <a:xfrm>
            <a:off x="3581349" y="426402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3" name="object 293"/>
          <p:cNvSpPr/>
          <p:nvPr>
            <p:custDataLst>
              <p:tags r:id="rId195"/>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4" name="object 294"/>
          <p:cNvSpPr/>
          <p:nvPr>
            <p:custDataLst>
              <p:tags r:id="rId196"/>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dirty="0">
              <a:latin typeface="+mj-lt"/>
            </a:endParaRPr>
          </a:p>
        </p:txBody>
      </p:sp>
      <p:sp>
        <p:nvSpPr>
          <p:cNvPr id="295" name="object 295"/>
          <p:cNvSpPr/>
          <p:nvPr>
            <p:custDataLst>
              <p:tags r:id="rId197"/>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6" name="object 296"/>
          <p:cNvSpPr/>
          <p:nvPr>
            <p:custDataLst>
              <p:tags r:id="rId198"/>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7" name="object 297"/>
          <p:cNvSpPr/>
          <p:nvPr>
            <p:custDataLst>
              <p:tags r:id="rId199"/>
            </p:custDataLst>
          </p:nvPr>
        </p:nvSpPr>
        <p:spPr>
          <a:xfrm>
            <a:off x="3614724"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8" name="object 298"/>
          <p:cNvSpPr/>
          <p:nvPr>
            <p:custDataLst>
              <p:tags r:id="rId200"/>
            </p:custDataLst>
          </p:nvPr>
        </p:nvSpPr>
        <p:spPr>
          <a:xfrm>
            <a:off x="3614724"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9" name="object 299"/>
          <p:cNvSpPr/>
          <p:nvPr>
            <p:custDataLst>
              <p:tags r:id="rId201"/>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0" name="object 300"/>
          <p:cNvSpPr/>
          <p:nvPr>
            <p:custDataLst>
              <p:tags r:id="rId202"/>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1" name="object 301"/>
          <p:cNvSpPr/>
          <p:nvPr>
            <p:custDataLst>
              <p:tags r:id="rId203"/>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2" name="object 302"/>
          <p:cNvSpPr/>
          <p:nvPr>
            <p:custDataLst>
              <p:tags r:id="rId204"/>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3" name="object 303"/>
          <p:cNvSpPr/>
          <p:nvPr>
            <p:custDataLst>
              <p:tags r:id="rId205"/>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4" name="object 304"/>
          <p:cNvSpPr/>
          <p:nvPr>
            <p:custDataLst>
              <p:tags r:id="rId206"/>
            </p:custDataLst>
          </p:nvPr>
        </p:nvSpPr>
        <p:spPr>
          <a:xfrm>
            <a:off x="3648100"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5" name="object 305"/>
          <p:cNvSpPr/>
          <p:nvPr>
            <p:custDataLst>
              <p:tags r:id="rId207"/>
            </p:custDataLst>
          </p:nvPr>
        </p:nvSpPr>
        <p:spPr>
          <a:xfrm>
            <a:off x="3664788"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06" name="object 306"/>
          <p:cNvSpPr/>
          <p:nvPr>
            <p:custDataLst>
              <p:tags r:id="rId208"/>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07" name="object 307"/>
          <p:cNvSpPr/>
          <p:nvPr>
            <p:custDataLst>
              <p:tags r:id="rId209"/>
            </p:custDataLst>
          </p:nvPr>
        </p:nvSpPr>
        <p:spPr>
          <a:xfrm>
            <a:off x="3648100"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8" name="object 308"/>
          <p:cNvSpPr/>
          <p:nvPr>
            <p:custDataLst>
              <p:tags r:id="rId210"/>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9" name="object 309"/>
          <p:cNvSpPr/>
          <p:nvPr>
            <p:custDataLst>
              <p:tags r:id="rId211"/>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10" name="object 310"/>
          <p:cNvSpPr/>
          <p:nvPr>
            <p:custDataLst>
              <p:tags r:id="rId212"/>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1" name="object 311"/>
          <p:cNvSpPr/>
          <p:nvPr>
            <p:custDataLst>
              <p:tags r:id="rId213"/>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2" name="object 312"/>
          <p:cNvSpPr/>
          <p:nvPr>
            <p:custDataLst>
              <p:tags r:id="rId214"/>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3" name="object 313"/>
          <p:cNvSpPr/>
          <p:nvPr>
            <p:custDataLst>
              <p:tags r:id="rId215"/>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4" name="object 314"/>
          <p:cNvSpPr/>
          <p:nvPr>
            <p:custDataLst>
              <p:tags r:id="rId216"/>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5" name="object 315"/>
          <p:cNvSpPr/>
          <p:nvPr>
            <p:custDataLst>
              <p:tags r:id="rId217"/>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dirty="0">
              <a:latin typeface="+mj-lt"/>
            </a:endParaRPr>
          </a:p>
        </p:txBody>
      </p:sp>
      <p:sp>
        <p:nvSpPr>
          <p:cNvPr id="316" name="object 316"/>
          <p:cNvSpPr/>
          <p:nvPr>
            <p:custDataLst>
              <p:tags r:id="rId218"/>
            </p:custDataLst>
          </p:nvPr>
        </p:nvSpPr>
        <p:spPr>
          <a:xfrm>
            <a:off x="3681476"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7" name="object 317"/>
          <p:cNvSpPr/>
          <p:nvPr>
            <p:custDataLst>
              <p:tags r:id="rId219"/>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8" name="object 318"/>
          <p:cNvSpPr/>
          <p:nvPr>
            <p:custDataLst>
              <p:tags r:id="rId220"/>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19" name="object 319"/>
          <p:cNvSpPr/>
          <p:nvPr>
            <p:custDataLst>
              <p:tags r:id="rId221"/>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dirty="0">
              <a:latin typeface="+mj-lt"/>
            </a:endParaRPr>
          </a:p>
        </p:txBody>
      </p:sp>
      <p:sp>
        <p:nvSpPr>
          <p:cNvPr id="320" name="object 320"/>
          <p:cNvSpPr/>
          <p:nvPr>
            <p:custDataLst>
              <p:tags r:id="rId222"/>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1" name="object 321"/>
          <p:cNvSpPr/>
          <p:nvPr>
            <p:custDataLst>
              <p:tags r:id="rId223"/>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22" name="object 322"/>
          <p:cNvSpPr/>
          <p:nvPr>
            <p:custDataLst>
              <p:tags r:id="rId224"/>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3" name="object 323"/>
          <p:cNvSpPr/>
          <p:nvPr>
            <p:custDataLst>
              <p:tags r:id="rId225"/>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4" name="object 324"/>
          <p:cNvSpPr/>
          <p:nvPr>
            <p:custDataLst>
              <p:tags r:id="rId226"/>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dirty="0">
              <a:latin typeface="+mj-lt"/>
            </a:endParaRPr>
          </a:p>
        </p:txBody>
      </p:sp>
      <p:sp>
        <p:nvSpPr>
          <p:cNvPr id="325" name="object 325"/>
          <p:cNvSpPr/>
          <p:nvPr>
            <p:custDataLst>
              <p:tags r:id="rId227"/>
            </p:custDataLst>
          </p:nvPr>
        </p:nvSpPr>
        <p:spPr>
          <a:xfrm>
            <a:off x="3714851"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6" name="object 326"/>
          <p:cNvSpPr/>
          <p:nvPr>
            <p:custDataLst>
              <p:tags r:id="rId228"/>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7" name="object 327"/>
          <p:cNvSpPr/>
          <p:nvPr>
            <p:custDataLst>
              <p:tags r:id="rId229"/>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328" name="object 328"/>
          <p:cNvSpPr/>
          <p:nvPr>
            <p:custDataLst>
              <p:tags r:id="rId230"/>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9" name="object 329"/>
          <p:cNvSpPr/>
          <p:nvPr>
            <p:custDataLst>
              <p:tags r:id="rId231"/>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0" name="object 330"/>
          <p:cNvSpPr/>
          <p:nvPr>
            <p:custDataLst>
              <p:tags r:id="rId232"/>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1" name="object 331"/>
          <p:cNvSpPr/>
          <p:nvPr>
            <p:custDataLst>
              <p:tags r:id="rId233"/>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32" name="object 332"/>
          <p:cNvSpPr/>
          <p:nvPr>
            <p:custDataLst>
              <p:tags r:id="rId234"/>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3" name="object 333"/>
          <p:cNvSpPr/>
          <p:nvPr>
            <p:custDataLst>
              <p:tags r:id="rId235"/>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4" name="object 334"/>
          <p:cNvSpPr/>
          <p:nvPr>
            <p:custDataLst>
              <p:tags r:id="rId236"/>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5" name="object 335"/>
          <p:cNvSpPr/>
          <p:nvPr>
            <p:custDataLst>
              <p:tags r:id="rId237"/>
            </p:custDataLst>
          </p:nvPr>
        </p:nvSpPr>
        <p:spPr>
          <a:xfrm>
            <a:off x="3748227" y="426402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6" name="object 336"/>
          <p:cNvSpPr/>
          <p:nvPr>
            <p:custDataLst>
              <p:tags r:id="rId238"/>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37" name="object 337"/>
          <p:cNvSpPr/>
          <p:nvPr>
            <p:custDataLst>
              <p:tags r:id="rId239"/>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dirty="0">
              <a:latin typeface="+mj-lt"/>
            </a:endParaRPr>
          </a:p>
        </p:txBody>
      </p:sp>
      <p:sp>
        <p:nvSpPr>
          <p:cNvPr id="338" name="object 338"/>
          <p:cNvSpPr/>
          <p:nvPr>
            <p:custDataLst>
              <p:tags r:id="rId240"/>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9" name="object 339"/>
          <p:cNvSpPr/>
          <p:nvPr>
            <p:custDataLst>
              <p:tags r:id="rId241"/>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40" name="object 340"/>
          <p:cNvSpPr/>
          <p:nvPr>
            <p:custDataLst>
              <p:tags r:id="rId242"/>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1" name="object 341"/>
          <p:cNvSpPr/>
          <p:nvPr>
            <p:custDataLst>
              <p:tags r:id="rId243"/>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2" name="object 342"/>
          <p:cNvSpPr/>
          <p:nvPr>
            <p:custDataLst>
              <p:tags r:id="rId244"/>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3" name="object 343"/>
          <p:cNvSpPr/>
          <p:nvPr>
            <p:custDataLst>
              <p:tags r:id="rId245"/>
            </p:custDataLst>
          </p:nvPr>
        </p:nvSpPr>
        <p:spPr>
          <a:xfrm>
            <a:off x="3798290"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4" name="object 344"/>
          <p:cNvSpPr/>
          <p:nvPr>
            <p:custDataLst>
              <p:tags r:id="rId246"/>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5" name="object 345"/>
          <p:cNvSpPr/>
          <p:nvPr>
            <p:custDataLst>
              <p:tags r:id="rId247"/>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6" name="object 346"/>
          <p:cNvSpPr/>
          <p:nvPr>
            <p:custDataLst>
              <p:tags r:id="rId248"/>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7" name="object 347"/>
          <p:cNvSpPr/>
          <p:nvPr>
            <p:custDataLst>
              <p:tags r:id="rId249"/>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8" name="object 348"/>
          <p:cNvSpPr/>
          <p:nvPr>
            <p:custDataLst>
              <p:tags r:id="rId250"/>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9" name="object 349"/>
          <p:cNvSpPr/>
          <p:nvPr>
            <p:custDataLst>
              <p:tags r:id="rId251"/>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0" name="object 350"/>
          <p:cNvSpPr/>
          <p:nvPr>
            <p:custDataLst>
              <p:tags r:id="rId252"/>
            </p:custDataLst>
          </p:nvPr>
        </p:nvSpPr>
        <p:spPr>
          <a:xfrm>
            <a:off x="3814978"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1" name="object 351"/>
          <p:cNvSpPr/>
          <p:nvPr>
            <p:custDataLst>
              <p:tags r:id="rId253"/>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2" name="object 352"/>
          <p:cNvSpPr/>
          <p:nvPr>
            <p:custDataLst>
              <p:tags r:id="rId254"/>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53" name="object 353"/>
          <p:cNvSpPr/>
          <p:nvPr>
            <p:custDataLst>
              <p:tags r:id="rId255"/>
            </p:custDataLst>
          </p:nvPr>
        </p:nvSpPr>
        <p:spPr>
          <a:xfrm>
            <a:off x="3798290" y="4264025"/>
            <a:ext cx="0" cy="534035"/>
          </a:xfrm>
          <a:custGeom>
            <a:avLst/>
            <a:gdLst/>
            <a:ahLst/>
            <a:cxnLst/>
            <a:rect l="l" t="t" r="r" b="b"/>
            <a:pathLst>
              <a:path h="534035">
                <a:moveTo>
                  <a:pt x="0" y="0"/>
                </a:moveTo>
                <a:lnTo>
                  <a:pt x="0" y="534022"/>
                </a:lnTo>
              </a:path>
            </a:pathLst>
          </a:custGeom>
          <a:ln w="33375">
            <a:solidFill>
              <a:srgbClr val="FFFFFF"/>
            </a:solidFill>
          </a:ln>
        </p:spPr>
        <p:txBody>
          <a:bodyPr wrap="square" lIns="0" tIns="0" rIns="0" bIns="0" rtlCol="0"/>
          <a:lstStyle/>
          <a:p>
            <a:endParaRPr dirty="0">
              <a:latin typeface="+mj-lt"/>
            </a:endParaRPr>
          </a:p>
        </p:txBody>
      </p:sp>
      <p:sp>
        <p:nvSpPr>
          <p:cNvPr id="354" name="object 354"/>
          <p:cNvSpPr/>
          <p:nvPr>
            <p:custDataLst>
              <p:tags r:id="rId256"/>
            </p:custDataLst>
          </p:nvPr>
        </p:nvSpPr>
        <p:spPr>
          <a:xfrm>
            <a:off x="3848366"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55" name="object 355"/>
          <p:cNvSpPr/>
          <p:nvPr>
            <p:custDataLst>
              <p:tags r:id="rId257"/>
            </p:custDataLst>
          </p:nvPr>
        </p:nvSpPr>
        <p:spPr>
          <a:xfrm>
            <a:off x="3848366"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56" name="object 356"/>
          <p:cNvSpPr/>
          <p:nvPr>
            <p:custDataLst>
              <p:tags r:id="rId258"/>
            </p:custDataLst>
          </p:nvPr>
        </p:nvSpPr>
        <p:spPr>
          <a:xfrm>
            <a:off x="3865054"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57" name="object 357"/>
          <p:cNvSpPr/>
          <p:nvPr>
            <p:custDataLst>
              <p:tags r:id="rId259"/>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8" name="object 358"/>
          <p:cNvSpPr/>
          <p:nvPr>
            <p:custDataLst>
              <p:tags r:id="rId260"/>
            </p:custDataLst>
          </p:nvPr>
        </p:nvSpPr>
        <p:spPr>
          <a:xfrm>
            <a:off x="3848366"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9" name="object 359"/>
          <p:cNvSpPr/>
          <p:nvPr>
            <p:custDataLst>
              <p:tags r:id="rId261"/>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60" name="object 360"/>
          <p:cNvSpPr/>
          <p:nvPr>
            <p:custDataLst>
              <p:tags r:id="rId262"/>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61" name="object 361"/>
          <p:cNvSpPr/>
          <p:nvPr>
            <p:custDataLst>
              <p:tags r:id="rId263"/>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63" name="object 363"/>
          <p:cNvSpPr txBox="1"/>
          <p:nvPr>
            <p:custDataLst>
              <p:tags r:id="rId264"/>
            </p:custDataLst>
          </p:nvPr>
        </p:nvSpPr>
        <p:spPr>
          <a:xfrm>
            <a:off x="2658750" y="4870432"/>
            <a:ext cx="848994" cy="482600"/>
          </a:xfrm>
          <a:prstGeom prst="rect">
            <a:avLst/>
          </a:prstGeom>
        </p:spPr>
        <p:txBody>
          <a:bodyPr vert="horz" wrap="square" lIns="0" tIns="59055" rIns="0" bIns="0" rtlCol="0">
            <a:spAutoFit/>
          </a:bodyPr>
          <a:lstStyle/>
          <a:p>
            <a:pPr marL="12700" marR="5080">
              <a:lnSpc>
                <a:spcPts val="1610"/>
              </a:lnSpc>
              <a:spcBef>
                <a:spcPts val="465"/>
              </a:spcBef>
            </a:pPr>
            <a:r>
              <a:rPr sz="1650" b="1" spc="0" dirty="0">
                <a:solidFill>
                  <a:srgbClr val="FFFFFF"/>
                </a:solidFill>
                <a:latin typeface="+mj-lt"/>
                <a:cs typeface="Tahoma"/>
              </a:rPr>
              <a:t>JE </a:t>
            </a:r>
            <a:r>
              <a:rPr sz="1650" b="1" spc="-25" dirty="0">
                <a:solidFill>
                  <a:srgbClr val="FFFFFF"/>
                </a:solidFill>
                <a:latin typeface="+mj-lt"/>
                <a:cs typeface="Tahoma"/>
              </a:rPr>
              <a:t>SUIS  </a:t>
            </a:r>
            <a:r>
              <a:rPr sz="1650" b="1" spc="25" dirty="0">
                <a:solidFill>
                  <a:srgbClr val="FFFFFF"/>
                </a:solidFill>
                <a:latin typeface="+mj-lt"/>
                <a:cs typeface="Tahoma"/>
              </a:rPr>
              <a:t>PUBLIC</a:t>
            </a:r>
            <a:endParaRPr sz="1650" dirty="0">
              <a:latin typeface="+mj-lt"/>
              <a:cs typeface="Tahoma"/>
            </a:endParaRPr>
          </a:p>
        </p:txBody>
      </p:sp>
      <p:sp>
        <p:nvSpPr>
          <p:cNvPr id="364" name="object 364"/>
          <p:cNvSpPr txBox="1"/>
          <p:nvPr>
            <p:custDataLst>
              <p:tags r:id="rId265"/>
            </p:custDataLst>
          </p:nvPr>
        </p:nvSpPr>
        <p:spPr>
          <a:xfrm>
            <a:off x="3537368" y="4778538"/>
            <a:ext cx="594995" cy="622300"/>
          </a:xfrm>
          <a:prstGeom prst="rect">
            <a:avLst/>
          </a:prstGeom>
        </p:spPr>
        <p:txBody>
          <a:bodyPr vert="horz" wrap="square" lIns="0" tIns="14605" rIns="0" bIns="0" rtlCol="0">
            <a:spAutoFit/>
          </a:bodyPr>
          <a:lstStyle/>
          <a:p>
            <a:pPr marL="12700">
              <a:lnSpc>
                <a:spcPct val="100000"/>
              </a:lnSpc>
              <a:spcBef>
                <a:spcPts val="115"/>
              </a:spcBef>
            </a:pPr>
            <a:r>
              <a:rPr sz="3900" spc="-975" dirty="0">
                <a:solidFill>
                  <a:srgbClr val="FFFFFF"/>
                </a:solidFill>
                <a:latin typeface="+mj-lt"/>
                <a:cs typeface="Calibri"/>
              </a:rPr>
              <a:t>1</a:t>
            </a:r>
            <a:r>
              <a:rPr sz="3900" spc="-700" dirty="0">
                <a:solidFill>
                  <a:srgbClr val="FFFFFF"/>
                </a:solidFill>
                <a:latin typeface="+mj-lt"/>
                <a:cs typeface="Calibri"/>
              </a:rPr>
              <a:t>0</a:t>
            </a:r>
            <a:r>
              <a:rPr sz="3900" spc="-965" dirty="0">
                <a:solidFill>
                  <a:srgbClr val="FFFFFF"/>
                </a:solidFill>
                <a:latin typeface="+mj-lt"/>
                <a:cs typeface="Calibri"/>
              </a:rPr>
              <a:t>0</a:t>
            </a:r>
            <a:r>
              <a:rPr sz="3350" spc="-1215" dirty="0">
                <a:solidFill>
                  <a:srgbClr val="FFFFFF"/>
                </a:solidFill>
                <a:latin typeface="+mj-lt"/>
                <a:cs typeface="Calibri"/>
              </a:rPr>
              <a:t>%</a:t>
            </a:r>
            <a:endParaRPr sz="3350" dirty="0">
              <a:latin typeface="+mj-lt"/>
              <a:cs typeface="Calibri"/>
            </a:endParaRPr>
          </a:p>
        </p:txBody>
      </p:sp>
      <p:sp>
        <p:nvSpPr>
          <p:cNvPr id="366" name="object 366"/>
          <p:cNvSpPr/>
          <p:nvPr>
            <p:custDataLst>
              <p:tags r:id="rId266"/>
            </p:custDataLst>
          </p:nvPr>
        </p:nvSpPr>
        <p:spPr>
          <a:xfrm>
            <a:off x="348875" y="2640485"/>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sp>
        <p:nvSpPr>
          <p:cNvPr id="391" name="object 391"/>
          <p:cNvSpPr txBox="1"/>
          <p:nvPr>
            <p:custDataLst>
              <p:tags r:id="rId267"/>
            </p:custDataLst>
          </p:nvPr>
        </p:nvSpPr>
        <p:spPr>
          <a:xfrm>
            <a:off x="334376" y="1595120"/>
            <a:ext cx="3184525" cy="751488"/>
          </a:xfrm>
          <a:prstGeom prst="rect">
            <a:avLst/>
          </a:prstGeom>
        </p:spPr>
        <p:txBody>
          <a:bodyPr vert="horz" wrap="square" lIns="0" tIns="12700" rIns="0" bIns="0" rtlCol="0">
            <a:spAutoFit/>
          </a:bodyPr>
          <a:lstStyle/>
          <a:p>
            <a:pPr marL="12700">
              <a:lnSpc>
                <a:spcPct val="100000"/>
              </a:lnSpc>
              <a:spcBef>
                <a:spcPts val="100"/>
              </a:spcBef>
            </a:pPr>
            <a:r>
              <a:rPr lang="fr-FR" sz="1200" b="1" spc="-25" dirty="0" smtClean="0">
                <a:solidFill>
                  <a:srgbClr val="C2272B"/>
                </a:solidFill>
                <a:latin typeface="+mj-lt"/>
                <a:cs typeface="Avenir LT Std 55 Roman"/>
              </a:rPr>
              <a:t>LE 6 DÉCEMBRE </a:t>
            </a:r>
            <a:r>
              <a:rPr lang="fr-FR" sz="1200" b="1" spc="-20" dirty="0" smtClean="0">
                <a:solidFill>
                  <a:srgbClr val="C2272B"/>
                </a:solidFill>
                <a:latin typeface="+mj-lt"/>
                <a:cs typeface="Avenir LT Std 55 Roman"/>
              </a:rPr>
              <a:t>2018, </a:t>
            </a:r>
            <a:r>
              <a:rPr lang="fr-FR" sz="1200" b="1" spc="-30" dirty="0" smtClean="0">
                <a:solidFill>
                  <a:srgbClr val="C2272B"/>
                </a:solidFill>
                <a:latin typeface="+mj-lt"/>
                <a:cs typeface="Avenir LT Std 55 Roman"/>
              </a:rPr>
              <a:t>NOUS</a:t>
            </a:r>
            <a:r>
              <a:rPr lang="fr-FR" sz="1200" b="1" spc="0" dirty="0" smtClean="0">
                <a:solidFill>
                  <a:srgbClr val="C2272B"/>
                </a:solidFill>
                <a:latin typeface="+mj-lt"/>
                <a:cs typeface="Avenir LT Std 55 Roman"/>
              </a:rPr>
              <a:t> </a:t>
            </a:r>
            <a:r>
              <a:rPr lang="fr-FR" sz="1200" b="1" spc="-25" dirty="0" smtClean="0">
                <a:solidFill>
                  <a:srgbClr val="C2272B"/>
                </a:solidFill>
                <a:latin typeface="+mj-lt"/>
                <a:cs typeface="Avenir LT Std 55 Roman"/>
              </a:rPr>
              <a:t>ÉLIRONS</a:t>
            </a:r>
            <a:endParaRPr lang="fr-FR" sz="1200" dirty="0" smtClean="0">
              <a:latin typeface="+mj-lt"/>
              <a:cs typeface="Avenir LT Std 55 Roman"/>
            </a:endParaRPr>
          </a:p>
          <a:p>
            <a:pPr marL="12700" marR="5080">
              <a:lnSpc>
                <a:spcPct val="100000"/>
              </a:lnSpc>
            </a:pPr>
            <a:r>
              <a:rPr lang="fr-FR" sz="1200" b="1" spc="-30" dirty="0" smtClean="0">
                <a:solidFill>
                  <a:srgbClr val="C2272B"/>
                </a:solidFill>
                <a:latin typeface="+mj-lt"/>
                <a:cs typeface="Avenir LT Std 55 Roman"/>
              </a:rPr>
              <a:t>NOS </a:t>
            </a:r>
            <a:r>
              <a:rPr lang="fr-FR" sz="1200" b="1" spc="-40" dirty="0" smtClean="0">
                <a:solidFill>
                  <a:srgbClr val="C2272B"/>
                </a:solidFill>
                <a:latin typeface="+mj-lt"/>
                <a:cs typeface="Avenir LT Std 55 Roman"/>
              </a:rPr>
              <a:t>REPRÉSENTANT.E.S </a:t>
            </a:r>
            <a:r>
              <a:rPr lang="fr-FR" sz="1200" b="1" spc="-30" dirty="0" smtClean="0">
                <a:solidFill>
                  <a:srgbClr val="C2272B"/>
                </a:solidFill>
                <a:latin typeface="+mj-lt"/>
                <a:cs typeface="Avenir LT Std 55 Roman"/>
              </a:rPr>
              <a:t>À </a:t>
            </a:r>
            <a:r>
              <a:rPr lang="fr-FR" sz="1200" b="1" spc="-25" dirty="0" smtClean="0">
                <a:solidFill>
                  <a:srgbClr val="C2272B"/>
                </a:solidFill>
                <a:latin typeface="+mj-lt"/>
                <a:cs typeface="Avenir LT Std 55 Roman"/>
              </a:rPr>
              <a:t>LA COMMISSION </a:t>
            </a:r>
            <a:r>
              <a:rPr lang="fr-FR" sz="1200" b="1" spc="-30" dirty="0" smtClean="0">
                <a:solidFill>
                  <a:srgbClr val="C2272B"/>
                </a:solidFill>
                <a:latin typeface="+mj-lt"/>
                <a:cs typeface="Avenir LT Std 55 Roman"/>
              </a:rPr>
              <a:t>ADMINISTRATIVE </a:t>
            </a:r>
            <a:r>
              <a:rPr lang="fr-FR" sz="1200" b="1" spc="-45" dirty="0" smtClean="0">
                <a:solidFill>
                  <a:srgbClr val="C2272B"/>
                </a:solidFill>
                <a:latin typeface="+mj-lt"/>
                <a:cs typeface="Avenir LT Std 55 Roman"/>
              </a:rPr>
              <a:t>PARITAIRE</a:t>
            </a:r>
            <a:r>
              <a:rPr lang="fr-FR" sz="1200" b="1" spc="-10" dirty="0" smtClean="0">
                <a:solidFill>
                  <a:srgbClr val="C2272B"/>
                </a:solidFill>
                <a:latin typeface="+mj-lt"/>
                <a:cs typeface="Avenir LT Std 55 Roman"/>
              </a:rPr>
              <a:t> </a:t>
            </a:r>
            <a:r>
              <a:rPr lang="fr-FR" sz="1200" b="1" spc="-20" dirty="0" smtClean="0">
                <a:solidFill>
                  <a:srgbClr val="C2272B"/>
                </a:solidFill>
                <a:latin typeface="+mj-lt"/>
                <a:cs typeface="Avenir LT Std 55 Roman"/>
              </a:rPr>
              <a:t>(CAP)</a:t>
            </a:r>
            <a:endParaRPr lang="fr-FR" sz="1200" dirty="0" smtClean="0">
              <a:latin typeface="+mj-lt"/>
              <a:cs typeface="Avenir LT Std 55 Roman"/>
            </a:endParaRPr>
          </a:p>
          <a:p>
            <a:pPr marL="12700">
              <a:lnSpc>
                <a:spcPct val="100000"/>
              </a:lnSpc>
            </a:pPr>
            <a:r>
              <a:rPr lang="fr-FR" sz="1200" b="1" spc="-30" dirty="0" smtClean="0">
                <a:solidFill>
                  <a:srgbClr val="C2272B"/>
                </a:solidFill>
                <a:latin typeface="+mj-lt"/>
                <a:cs typeface="Avenir LT Std 55 Roman"/>
              </a:rPr>
              <a:t>POUR </a:t>
            </a:r>
            <a:r>
              <a:rPr lang="fr-FR" sz="1200" b="1" spc="-25" dirty="0" smtClean="0">
                <a:solidFill>
                  <a:srgbClr val="C2272B"/>
                </a:solidFill>
                <a:latin typeface="+mj-lt"/>
                <a:cs typeface="Avenir LT Std 55 Roman"/>
              </a:rPr>
              <a:t>TOUS LES </a:t>
            </a:r>
            <a:r>
              <a:rPr lang="fr-FR" sz="1200" b="1" spc="-25" dirty="0" smtClean="0">
                <a:solidFill>
                  <a:srgbClr val="FFFFFF"/>
                </a:solidFill>
                <a:latin typeface="+mj-lt"/>
                <a:cs typeface="Avenir LT Std 55 Roman"/>
              </a:rPr>
              <a:t>AGENTS DE </a:t>
            </a:r>
            <a:r>
              <a:rPr lang="fr-FR" sz="1200" b="1" spc="-40" dirty="0" smtClean="0">
                <a:solidFill>
                  <a:srgbClr val="FFFFFF"/>
                </a:solidFill>
                <a:latin typeface="+mj-lt"/>
                <a:cs typeface="Avenir LT Std 55 Roman"/>
              </a:rPr>
              <a:t>CATÉGORIE</a:t>
            </a:r>
            <a:r>
              <a:rPr lang="fr-FR" sz="1200" b="1" spc="25" dirty="0" smtClean="0">
                <a:solidFill>
                  <a:srgbClr val="FFFFFF"/>
                </a:solidFill>
                <a:latin typeface="+mj-lt"/>
                <a:cs typeface="Avenir LT Std 55 Roman"/>
              </a:rPr>
              <a:t> </a:t>
            </a:r>
            <a:r>
              <a:rPr lang="fr-FR" sz="1200" b="1" spc="-30" dirty="0" smtClean="0">
                <a:solidFill>
                  <a:srgbClr val="FFFFFF"/>
                </a:solidFill>
                <a:latin typeface="+mj-lt"/>
                <a:cs typeface="Avenir LT Std 55 Roman"/>
              </a:rPr>
              <a:t>A</a:t>
            </a:r>
            <a:endParaRPr lang="fr-FR" sz="1200" dirty="0" smtClean="0">
              <a:latin typeface="+mj-lt"/>
              <a:cs typeface="Avenir LT Std 55 Roman"/>
            </a:endParaRPr>
          </a:p>
        </p:txBody>
      </p:sp>
      <p:sp>
        <p:nvSpPr>
          <p:cNvPr id="392" name="object 392"/>
          <p:cNvSpPr/>
          <p:nvPr>
            <p:custDataLst>
              <p:tags r:id="rId268"/>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393" name="object 393"/>
          <p:cNvSpPr/>
          <p:nvPr>
            <p:custDataLst>
              <p:tags r:id="rId269"/>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457" name="object 457"/>
          <p:cNvSpPr txBox="1"/>
          <p:nvPr>
            <p:custDataLst>
              <p:tags r:id="rId270"/>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458" name="object 458"/>
          <p:cNvSpPr txBox="1">
            <a:spLocks noGrp="1"/>
          </p:cNvSpPr>
          <p:nvPr>
            <p:ph type="dt" sz="half" idx="6"/>
            <p:custDataLst>
              <p:tags r:id="rId271"/>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459" name="object 459"/>
          <p:cNvSpPr txBox="1">
            <a:spLocks noGrp="1"/>
          </p:cNvSpPr>
          <p:nvPr>
            <p:ph type="ftr" sz="quarter" idx="5"/>
            <p:custDataLst>
              <p:tags r:id="rId272"/>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sp>
        <p:nvSpPr>
          <p:cNvPr id="460" name="ZoneTexte 459"/>
          <p:cNvSpPr txBox="1"/>
          <p:nvPr>
            <p:custDataLst>
              <p:tags r:id="rId273"/>
            </p:custDataLst>
          </p:nvPr>
        </p:nvSpPr>
        <p:spPr>
          <a:xfrm>
            <a:off x="0" y="0"/>
            <a:ext cx="3810000" cy="1270000"/>
          </a:xfrm>
          <a:prstGeom prst="rect">
            <a:avLst/>
          </a:prstGeom>
          <a:noFill/>
        </p:spPr>
        <p:txBody>
          <a:bodyPr vert="horz" rtlCol="0">
            <a:spAutoFit/>
          </a:bodyPr>
          <a:lstStyle/>
          <a:p>
            <a:endParaRPr lang="fr-FR" dirty="0"/>
          </a:p>
        </p:txBody>
      </p:sp>
      <p:sp>
        <p:nvSpPr>
          <p:cNvPr id="462" name="ZoneTexte 461"/>
          <p:cNvSpPr txBox="1"/>
          <p:nvPr>
            <p:custDataLst>
              <p:tags r:id="rId274"/>
            </p:custDataLst>
          </p:nvPr>
        </p:nvSpPr>
        <p:spPr>
          <a:xfrm>
            <a:off x="0" y="0"/>
            <a:ext cx="3810000" cy="1270000"/>
          </a:xfrm>
          <a:prstGeom prst="rect">
            <a:avLst/>
          </a:prstGeom>
          <a:noFill/>
        </p:spPr>
        <p:txBody>
          <a:bodyPr vert="horz" rtlCol="0">
            <a:spAutoFit/>
          </a:bodyPr>
          <a:lstStyle/>
          <a:p>
            <a:endParaRPr lang="fr-FR" dirty="0"/>
          </a:p>
        </p:txBody>
      </p:sp>
      <p:pic>
        <p:nvPicPr>
          <p:cNvPr id="463" name="Image 462"/>
          <p:cNvPicPr>
            <a:picLocks noChangeAspect="1"/>
          </p:cNvPicPr>
          <p:nvPr>
            <p:custDataLst>
              <p:tags r:id="rId275"/>
            </p:custDataLst>
          </p:nvPr>
        </p:nvPicPr>
        <p:blipFill>
          <a:blip r:embed="rId280" cstate="print">
            <a:extLst>
              <a:ext uri="{28A0092B-C50C-407E-A947-70E740481C1C}">
                <a14:useLocalDpi xmlns:a14="http://schemas.microsoft.com/office/drawing/2010/main" val="0"/>
              </a:ext>
            </a:extLst>
          </a:blip>
          <a:stretch>
            <a:fillRect/>
          </a:stretch>
        </p:blipFill>
        <p:spPr>
          <a:xfrm>
            <a:off x="2643164" y="3643188"/>
            <a:ext cx="1551937" cy="1709844"/>
          </a:xfrm>
          <a:prstGeom prst="rect">
            <a:avLst/>
          </a:prstGeom>
        </p:spPr>
      </p:pic>
      <p:sp>
        <p:nvSpPr>
          <p:cNvPr id="464" name="ZoneTexte 463"/>
          <p:cNvSpPr txBox="1"/>
          <p:nvPr>
            <p:custDataLst>
              <p:tags r:id="rId276"/>
            </p:custDataLst>
          </p:nvPr>
        </p:nvSpPr>
        <p:spPr>
          <a:xfrm>
            <a:off x="387162" y="2640485"/>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custDataLst>
              <p:tags r:id="rId1"/>
            </p:custDataLst>
          </p:nvPr>
        </p:nvSpPr>
        <p:spPr>
          <a:xfrm>
            <a:off x="3149940" y="1975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lang="fr-FR" dirty="0"/>
          </a:p>
        </p:txBody>
      </p:sp>
      <p:sp>
        <p:nvSpPr>
          <p:cNvPr id="8" name="object 8"/>
          <p:cNvSpPr/>
          <p:nvPr>
            <p:custDataLst>
              <p:tags r:id="rId2"/>
            </p:custDataLst>
          </p:nvPr>
        </p:nvSpPr>
        <p:spPr>
          <a:xfrm>
            <a:off x="4357479" y="3"/>
            <a:ext cx="3202940" cy="1680845"/>
          </a:xfrm>
          <a:custGeom>
            <a:avLst/>
            <a:gdLst/>
            <a:ahLst/>
            <a:cxnLst/>
            <a:rect l="l" t="t" r="r" b="b"/>
            <a:pathLst>
              <a:path w="3202940" h="1680845">
                <a:moveTo>
                  <a:pt x="3202520" y="0"/>
                </a:moveTo>
                <a:lnTo>
                  <a:pt x="0" y="0"/>
                </a:lnTo>
                <a:lnTo>
                  <a:pt x="341896" y="1680464"/>
                </a:lnTo>
                <a:lnTo>
                  <a:pt x="3202520" y="1098473"/>
                </a:lnTo>
                <a:lnTo>
                  <a:pt x="3202520" y="0"/>
                </a:lnTo>
                <a:close/>
              </a:path>
            </a:pathLst>
          </a:custGeom>
          <a:solidFill>
            <a:srgbClr val="086A36"/>
          </a:solidFill>
        </p:spPr>
        <p:txBody>
          <a:bodyPr wrap="square" lIns="0" tIns="0" rIns="0" bIns="0" rtlCol="0"/>
          <a:lstStyle/>
          <a:p>
            <a:endParaRPr lang="fr-FR" dirty="0"/>
          </a:p>
        </p:txBody>
      </p:sp>
      <p:sp>
        <p:nvSpPr>
          <p:cNvPr id="16" name="object 16"/>
          <p:cNvSpPr txBox="1"/>
          <p:nvPr>
            <p:custDataLst>
              <p:tags r:id="rId3"/>
            </p:custDataLst>
          </p:nvPr>
        </p:nvSpPr>
        <p:spPr>
          <a:xfrm>
            <a:off x="235585" y="3609276"/>
            <a:ext cx="2196465"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JE</a:t>
            </a:r>
            <a:r>
              <a:rPr lang="fr-FR" sz="3400" b="1" spc="-35" dirty="0" smtClean="0">
                <a:solidFill>
                  <a:srgbClr val="231F20"/>
                </a:solidFill>
                <a:cs typeface="Avenir LT Std 55 Roman"/>
              </a:rPr>
              <a:t> </a:t>
            </a:r>
            <a:r>
              <a:rPr lang="fr-FR" sz="3400" b="1" spc="-75" dirty="0" smtClean="0">
                <a:solidFill>
                  <a:srgbClr val="231F20"/>
                </a:solidFill>
                <a:cs typeface="Avenir LT Std 55 Roman"/>
              </a:rPr>
              <a:t>VOT</a:t>
            </a:r>
            <a:r>
              <a:rPr lang="fr-FR" sz="3400" b="1" spc="270" dirty="0" smtClean="0">
                <a:solidFill>
                  <a:srgbClr val="231F20"/>
                </a:solidFill>
                <a:cs typeface="Avenir LT Std 55 Roman"/>
              </a:rPr>
              <a:t>E</a:t>
            </a:r>
            <a:r>
              <a:rPr lang="fr-FR" sz="1200" b="1" spc="-30" dirty="0" smtClean="0">
                <a:solidFill>
                  <a:srgbClr val="231F20"/>
                </a:solidFill>
                <a:cs typeface="Avenir LT Std 55 Roman"/>
              </a:rPr>
              <a:t>POUR</a:t>
            </a:r>
            <a:endParaRPr lang="fr-FR" sz="1200" dirty="0">
              <a:cs typeface="Avenir LT Std 55 Roman"/>
            </a:endParaRPr>
          </a:p>
        </p:txBody>
      </p:sp>
      <p:sp>
        <p:nvSpPr>
          <p:cNvPr id="66" name="object 66"/>
          <p:cNvSpPr txBox="1"/>
          <p:nvPr>
            <p:custDataLst>
              <p:tags r:id="rId4"/>
            </p:custDataLst>
          </p:nvPr>
        </p:nvSpPr>
        <p:spPr>
          <a:xfrm>
            <a:off x="235585" y="4020867"/>
            <a:ext cx="2247265" cy="1341393"/>
          </a:xfrm>
          <a:prstGeom prst="rect">
            <a:avLst/>
          </a:prstGeom>
        </p:spPr>
        <p:txBody>
          <a:bodyPr vert="horz" wrap="square" lIns="0" tIns="33020" rIns="0" bIns="0" rtlCol="0">
            <a:spAutoFit/>
          </a:bodyPr>
          <a:lstStyle/>
          <a:p>
            <a:pPr marL="12700" marR="173355" indent="-635">
              <a:lnSpc>
                <a:spcPts val="1300"/>
              </a:lnSpc>
              <a:spcBef>
                <a:spcPts val="260"/>
              </a:spcBef>
            </a:pPr>
            <a:r>
              <a:rPr lang="fr-FR" sz="1200" b="1" spc="-25" dirty="0" smtClean="0">
                <a:solidFill>
                  <a:srgbClr val="231F20"/>
                </a:solidFill>
                <a:cs typeface="Avenir LT Std 55 Roman"/>
              </a:rPr>
              <a:t>DES </a:t>
            </a:r>
            <a:r>
              <a:rPr lang="fr-FR" sz="1200" b="1" spc="-40" dirty="0" smtClean="0">
                <a:solidFill>
                  <a:srgbClr val="DA2128"/>
                </a:solidFill>
                <a:cs typeface="Avenir LT Std 55 Roman"/>
              </a:rPr>
              <a:t>REPRÉSENTANT.E.S </a:t>
            </a:r>
            <a:r>
              <a:rPr lang="fr-FR" sz="1200" b="1" spc="-25" dirty="0" smtClean="0">
                <a:solidFill>
                  <a:srgbClr val="DA2128"/>
                </a:solidFill>
                <a:cs typeface="Avenir LT Std 55 Roman"/>
              </a:rPr>
              <a:t>CGT  </a:t>
            </a:r>
            <a:r>
              <a:rPr lang="fr-FR" sz="1200" b="1" spc="-25" dirty="0" smtClean="0">
                <a:solidFill>
                  <a:srgbClr val="231F20"/>
                </a:solidFill>
                <a:cs typeface="Avenir LT Std 55 Roman"/>
              </a:rPr>
              <a:t>QUI INTERVIENDRONT SUR  LES </a:t>
            </a:r>
            <a:r>
              <a:rPr lang="fr-FR" sz="1200" b="1" spc="-25" dirty="0" smtClean="0">
                <a:solidFill>
                  <a:srgbClr val="C2272B"/>
                </a:solidFill>
                <a:cs typeface="Avenir LT Std 55 Roman"/>
              </a:rPr>
              <a:t>QUESTIONS QUI </a:t>
            </a:r>
            <a:r>
              <a:rPr lang="fr-FR" sz="1200" b="1" spc="-30" dirty="0" smtClean="0">
                <a:solidFill>
                  <a:srgbClr val="C2272B"/>
                </a:solidFill>
                <a:cs typeface="Avenir LT Std 55 Roman"/>
              </a:rPr>
              <a:t>ME  CONCERNENT</a:t>
            </a:r>
            <a:r>
              <a:rPr lang="fr-FR" sz="1200" b="1" spc="-20" dirty="0" smtClean="0">
                <a:solidFill>
                  <a:srgbClr val="C2272B"/>
                </a:solidFill>
                <a:cs typeface="Avenir LT Std 55 Roman"/>
              </a:rPr>
              <a:t> </a:t>
            </a:r>
            <a:r>
              <a:rPr lang="fr-FR" sz="1200" b="1" spc="-15" dirty="0" smtClean="0">
                <a:solidFill>
                  <a:srgbClr val="C2272B"/>
                </a:solidFill>
                <a:cs typeface="Avenir LT Std 55 Roman"/>
              </a:rPr>
              <a:t>:</a:t>
            </a:r>
            <a:endParaRPr lang="fr-FR" sz="1200" dirty="0" smtClean="0">
              <a:cs typeface="Avenir LT Std 55 Roman"/>
            </a:endParaRPr>
          </a:p>
          <a:p>
            <a:pPr marL="12700" marR="5080" algn="just">
              <a:lnSpc>
                <a:spcPts val="1300"/>
              </a:lnSpc>
              <a:buChar char="•"/>
              <a:tabLst>
                <a:tab pos="165735" algn="l"/>
              </a:tabLst>
            </a:pPr>
            <a:r>
              <a:rPr lang="fr-FR" sz="1000" b="0" dirty="0" smtClean="0">
                <a:solidFill>
                  <a:srgbClr val="231F20"/>
                </a:solidFill>
                <a:cs typeface="Avenir LT Std 35 Light"/>
              </a:rPr>
              <a:t>Respect et défense tant des </a:t>
            </a:r>
            <a:r>
              <a:rPr lang="fr-FR" sz="1000" b="0" spc="-5" dirty="0" smtClean="0">
                <a:solidFill>
                  <a:srgbClr val="231F20"/>
                </a:solidFill>
                <a:cs typeface="Avenir LT Std 35 Light"/>
              </a:rPr>
              <a:t>intérêts  </a:t>
            </a:r>
            <a:r>
              <a:rPr lang="fr-FR" sz="1000" b="0" dirty="0" smtClean="0">
                <a:solidFill>
                  <a:srgbClr val="231F20"/>
                </a:solidFill>
                <a:cs typeface="Avenir LT Std 35 Light"/>
              </a:rPr>
              <a:t>individuels que des garanties collectives</a:t>
            </a:r>
            <a:r>
              <a:rPr lang="fr-FR" sz="1000" b="0" spc="-140" dirty="0" smtClean="0">
                <a:solidFill>
                  <a:srgbClr val="231F20"/>
                </a:solidFill>
                <a:cs typeface="Avenir LT Std 35 Light"/>
              </a:rPr>
              <a:t> </a:t>
            </a:r>
            <a:r>
              <a:rPr lang="fr-FR" sz="1000" b="0" dirty="0" smtClean="0">
                <a:solidFill>
                  <a:srgbClr val="231F20"/>
                </a:solidFill>
                <a:cs typeface="Avenir LT Std 35 Light"/>
              </a:rPr>
              <a:t>;</a:t>
            </a:r>
            <a:endParaRPr lang="fr-FR" sz="1000" dirty="0" smtClean="0">
              <a:cs typeface="Avenir LT Std 35 Light"/>
            </a:endParaRPr>
          </a:p>
          <a:p>
            <a:pPr marL="12700">
              <a:spcBef>
                <a:spcPts val="40"/>
              </a:spcBef>
              <a:buFontTx/>
              <a:buChar char="•"/>
              <a:tabLst>
                <a:tab pos="165735" algn="l"/>
              </a:tabLst>
            </a:pPr>
            <a:r>
              <a:rPr lang="fr-FR" sz="1000" b="0" dirty="0" smtClean="0">
                <a:solidFill>
                  <a:srgbClr val="231F20"/>
                </a:solidFill>
                <a:cs typeface="Avenir LT Std 35 Light"/>
              </a:rPr>
              <a:t>Le </a:t>
            </a:r>
            <a:r>
              <a:rPr lang="fr-FR" sz="1000" b="0" spc="-5" dirty="0" smtClean="0">
                <a:solidFill>
                  <a:srgbClr val="231F20"/>
                </a:solidFill>
                <a:cs typeface="Avenir LT Std 35 Light"/>
              </a:rPr>
              <a:t>déroulement </a:t>
            </a:r>
            <a:r>
              <a:rPr lang="fr-FR" sz="1000" b="0" dirty="0" smtClean="0">
                <a:solidFill>
                  <a:srgbClr val="231F20"/>
                </a:solidFill>
                <a:cs typeface="Avenir LT Std 35 Light"/>
              </a:rPr>
              <a:t>de </a:t>
            </a:r>
            <a:r>
              <a:rPr lang="fr-FR" sz="1000" b="0" spc="-5" dirty="0" smtClean="0">
                <a:solidFill>
                  <a:srgbClr val="231F20"/>
                </a:solidFill>
                <a:cs typeface="Avenir LT Std 35 Light"/>
              </a:rPr>
              <a:t>carrière</a:t>
            </a:r>
            <a:r>
              <a:rPr lang="fr-FR" sz="1000" b="0" spc="-25" dirty="0" smtClean="0">
                <a:solidFill>
                  <a:srgbClr val="231F20"/>
                </a:solidFill>
                <a:cs typeface="Avenir LT Std 35 Light"/>
              </a:rPr>
              <a:t> </a:t>
            </a:r>
            <a:r>
              <a:rPr lang="fr-FR" sz="1000" b="0" dirty="0" smtClean="0">
                <a:solidFill>
                  <a:srgbClr val="231F20"/>
                </a:solidFill>
                <a:cs typeface="Avenir LT Std 35 Light"/>
              </a:rPr>
              <a:t>(titulari</a:t>
            </a:r>
            <a:r>
              <a:rPr lang="fr-FR" sz="1000" b="0" dirty="0" smtClean="0">
                <a:solidFill>
                  <a:srgbClr val="231F20"/>
                </a:solidFill>
                <a:latin typeface="Calibri" panose="020F0502020204030204" pitchFamily="34" charset="0"/>
                <a:cs typeface="Avenir LT Std 35 Light"/>
              </a:rPr>
              <a:t>sation, avancement de grade, </a:t>
            </a:r>
            <a:r>
              <a:rPr lang="fr-FR" sz="1000" b="0" spc="-5" dirty="0" smtClean="0">
                <a:solidFill>
                  <a:srgbClr val="231F20"/>
                </a:solidFill>
                <a:latin typeface="Calibri" panose="020F0502020204030204" pitchFamily="34" charset="0"/>
                <a:cs typeface="Avenir LT Std 35 Light"/>
              </a:rPr>
              <a:t>promotion </a:t>
            </a:r>
            <a:r>
              <a:rPr lang="fr-FR" sz="1000" b="0" dirty="0" smtClean="0">
                <a:solidFill>
                  <a:srgbClr val="231F20"/>
                </a:solidFill>
                <a:latin typeface="Calibri" panose="020F0502020204030204" pitchFamily="34" charset="0"/>
                <a:cs typeface="Avenir LT Std 35 Light"/>
              </a:rPr>
              <a:t>interne)</a:t>
            </a:r>
            <a:r>
              <a:rPr lang="fr-FR" sz="1000" b="0" spc="-204"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a:t>
            </a:r>
            <a:endParaRPr lang="fr-FR" sz="1000" dirty="0" smtClean="0">
              <a:latin typeface="Calibri" panose="020F0502020204030204" pitchFamily="34" charset="0"/>
              <a:cs typeface="Avenir LT Std 35 Light"/>
            </a:endParaRPr>
          </a:p>
        </p:txBody>
      </p:sp>
      <p:sp>
        <p:nvSpPr>
          <p:cNvPr id="67" name="object 67"/>
          <p:cNvSpPr txBox="1"/>
          <p:nvPr>
            <p:custDataLst>
              <p:tags r:id="rId5"/>
            </p:custDataLst>
          </p:nvPr>
        </p:nvSpPr>
        <p:spPr>
          <a:xfrm>
            <a:off x="236382" y="5346700"/>
            <a:ext cx="3481704" cy="511935"/>
          </a:xfrm>
          <a:prstGeom prst="rect">
            <a:avLst/>
          </a:prstGeom>
        </p:spPr>
        <p:txBody>
          <a:bodyPr vert="horz" wrap="square" lIns="0" tIns="25400" rIns="0" bIns="0" rtlCol="0">
            <a:spAutoFit/>
          </a:bodyPr>
          <a:lstStyle/>
          <a:p>
            <a:pPr marL="12700">
              <a:lnSpc>
                <a:spcPct val="100000"/>
              </a:lnSpc>
              <a:spcBef>
                <a:spcPts val="100"/>
              </a:spcBef>
              <a:buChar char="•"/>
              <a:tabLst>
                <a:tab pos="165100" algn="l"/>
              </a:tabLst>
            </a:pPr>
            <a:r>
              <a:rPr lang="fr-FR" sz="1000" b="0" dirty="0" smtClean="0">
                <a:solidFill>
                  <a:srgbClr val="231F20"/>
                </a:solidFill>
                <a:latin typeface="Calibri" panose="020F0502020204030204" pitchFamily="34" charset="0"/>
                <a:cs typeface="Avenir LT Std 35 Light"/>
              </a:rPr>
              <a:t>Les demandes de </a:t>
            </a:r>
            <a:r>
              <a:rPr lang="fr-FR" sz="1000" b="0" spc="-5" dirty="0" smtClean="0">
                <a:solidFill>
                  <a:srgbClr val="231F20"/>
                </a:solidFill>
                <a:latin typeface="Calibri" panose="020F0502020204030204" pitchFamily="34" charset="0"/>
                <a:cs typeface="Avenir LT Std 35 Light"/>
              </a:rPr>
              <a:t>révision d’entretien professionnel</a:t>
            </a:r>
            <a:r>
              <a:rPr lang="fr-FR" sz="1000" b="0" spc="-125"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a:t>
            </a:r>
            <a:endParaRPr lang="fr-FR" sz="1000" dirty="0" smtClean="0">
              <a:latin typeface="Calibri" panose="020F0502020204030204" pitchFamily="34" charset="0"/>
              <a:cs typeface="Avenir LT Std 35 Light"/>
            </a:endParaRPr>
          </a:p>
          <a:p>
            <a:pPr marL="12700" marR="5080">
              <a:lnSpc>
                <a:spcPct val="108300"/>
              </a:lnSpc>
              <a:buChar char="•"/>
              <a:tabLst>
                <a:tab pos="165100" algn="l"/>
              </a:tabLst>
            </a:pPr>
            <a:r>
              <a:rPr lang="fr-FR" sz="1000" b="0" dirty="0" smtClean="0">
                <a:solidFill>
                  <a:srgbClr val="231F20"/>
                </a:solidFill>
                <a:latin typeface="Calibri" panose="020F0502020204030204" pitchFamily="34" charset="0"/>
                <a:cs typeface="Avenir LT Std 35 Light"/>
              </a:rPr>
              <a:t>Le </a:t>
            </a:r>
            <a:r>
              <a:rPr lang="fr-FR" sz="1000" b="0" spc="-5" dirty="0" smtClean="0">
                <a:solidFill>
                  <a:srgbClr val="231F20"/>
                </a:solidFill>
                <a:latin typeface="Calibri" panose="020F0502020204030204" pitchFamily="34" charset="0"/>
                <a:cs typeface="Avenir LT Std 35 Light"/>
              </a:rPr>
              <a:t>respect </a:t>
            </a:r>
            <a:r>
              <a:rPr lang="fr-FR" sz="1000" b="0" dirty="0" smtClean="0">
                <a:solidFill>
                  <a:srgbClr val="231F20"/>
                </a:solidFill>
                <a:latin typeface="Calibri" panose="020F0502020204030204" pitchFamily="34" charset="0"/>
                <a:cs typeface="Avenir LT Std 35 Light"/>
              </a:rPr>
              <a:t>des garanties </a:t>
            </a:r>
            <a:r>
              <a:rPr lang="fr-FR" sz="1000" b="0" spc="-5" dirty="0" smtClean="0">
                <a:solidFill>
                  <a:srgbClr val="231F20"/>
                </a:solidFill>
                <a:latin typeface="Calibri" panose="020F0502020204030204" pitchFamily="34" charset="0"/>
                <a:cs typeface="Avenir LT Std 35 Light"/>
              </a:rPr>
              <a:t>statutaires (procédures </a:t>
            </a:r>
            <a:r>
              <a:rPr lang="fr-FR" sz="1000" b="0" dirty="0" smtClean="0">
                <a:solidFill>
                  <a:srgbClr val="231F20"/>
                </a:solidFill>
                <a:latin typeface="Calibri" panose="020F0502020204030204" pitchFamily="34" charset="0"/>
                <a:cs typeface="Avenir LT Std 35 Light"/>
              </a:rPr>
              <a:t>de discipline, mutations, </a:t>
            </a:r>
            <a:r>
              <a:rPr lang="fr-FR" sz="1000" b="0" spc="-5" dirty="0" smtClean="0">
                <a:solidFill>
                  <a:srgbClr val="231F20"/>
                </a:solidFill>
                <a:latin typeface="Calibri" panose="020F0502020204030204" pitchFamily="34" charset="0"/>
                <a:cs typeface="Avenir LT Std 35 Light"/>
              </a:rPr>
              <a:t>recours, </a:t>
            </a:r>
            <a:r>
              <a:rPr lang="fr-FR" sz="1000" b="0" dirty="0" smtClean="0">
                <a:solidFill>
                  <a:srgbClr val="231F20"/>
                </a:solidFill>
                <a:latin typeface="Calibri" panose="020F0502020204030204" pitchFamily="34" charset="0"/>
                <a:cs typeface="Avenir LT Std 35 Light"/>
              </a:rPr>
              <a:t>disponibilité,</a:t>
            </a:r>
            <a:r>
              <a:rPr lang="fr-FR" sz="1000" b="0" spc="-15"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formation…).</a:t>
            </a:r>
            <a:endParaRPr lang="fr-FR" sz="1000" dirty="0">
              <a:latin typeface="Calibri" panose="020F0502020204030204" pitchFamily="34" charset="0"/>
              <a:cs typeface="Avenir LT Std 35 Light"/>
            </a:endParaRPr>
          </a:p>
        </p:txBody>
      </p:sp>
      <p:sp>
        <p:nvSpPr>
          <p:cNvPr id="78" name="object 78"/>
          <p:cNvSpPr txBox="1"/>
          <p:nvPr>
            <p:custDataLst>
              <p:tags r:id="rId6"/>
            </p:custDataLst>
          </p:nvPr>
        </p:nvSpPr>
        <p:spPr>
          <a:xfrm>
            <a:off x="248300" y="6032500"/>
            <a:ext cx="3482340" cy="1436291"/>
          </a:xfrm>
          <a:prstGeom prst="rect">
            <a:avLst/>
          </a:prstGeom>
        </p:spPr>
        <p:txBody>
          <a:bodyPr vert="horz" wrap="square" lIns="0" tIns="12700" rIns="0" bIns="0" rtlCol="0">
            <a:spAutoFit/>
          </a:bodyPr>
          <a:lstStyle/>
          <a:p>
            <a:pPr marL="12700" marR="5080">
              <a:lnSpc>
                <a:spcPct val="108300"/>
              </a:lnSpc>
              <a:spcBef>
                <a:spcPts val="100"/>
              </a:spcBef>
            </a:pPr>
            <a:r>
              <a:rPr lang="fr-FR" sz="1200" b="1" dirty="0" smtClean="0">
                <a:solidFill>
                  <a:srgbClr val="231F20"/>
                </a:solidFill>
                <a:cs typeface="Avenir LT Std 65 Medium"/>
              </a:rPr>
              <a:t>Le résultat du scrutin déterminera également le nombre de </a:t>
            </a:r>
            <a:r>
              <a:rPr lang="fr-FR" sz="1200" b="1" dirty="0" err="1" smtClean="0">
                <a:solidFill>
                  <a:srgbClr val="231F20"/>
                </a:solidFill>
                <a:cs typeface="Avenir LT Std 65 Medium"/>
              </a:rPr>
              <a:t>représentant.e.s</a:t>
            </a:r>
            <a:r>
              <a:rPr lang="fr-FR" sz="1200" b="1" dirty="0" smtClean="0">
                <a:solidFill>
                  <a:srgbClr val="231F20"/>
                </a:solidFill>
                <a:cs typeface="Avenir LT Std 65 Medium"/>
              </a:rPr>
              <a:t> CGT au Conseil de Discipline, au Conseil  de Discipline de Recours et à la Commission de Réforme.</a:t>
            </a:r>
            <a:endParaRPr lang="fr-FR" sz="1200" b="1" dirty="0" smtClean="0">
              <a:cs typeface="Avenir LT Std 65 Medium"/>
            </a:endParaRPr>
          </a:p>
          <a:p>
            <a:pPr marL="12700" algn="just">
              <a:lnSpc>
                <a:spcPct val="100000"/>
              </a:lnSpc>
              <a:spcBef>
                <a:spcPts val="815"/>
              </a:spcBef>
            </a:pPr>
            <a:r>
              <a:rPr lang="fr-FR" sz="3400" b="1" spc="-70" dirty="0" smtClean="0">
                <a:solidFill>
                  <a:srgbClr val="231F20"/>
                </a:solidFill>
                <a:cs typeface="Avenir LT Std 55 Roman"/>
              </a:rPr>
              <a:t>VOTER</a:t>
            </a:r>
            <a:r>
              <a:rPr lang="fr-FR" sz="3400" b="1" spc="-45" dirty="0" smtClean="0">
                <a:solidFill>
                  <a:srgbClr val="231F20"/>
                </a:solidFill>
                <a:cs typeface="Avenir LT Std 55 Roman"/>
              </a:rPr>
              <a:t> </a:t>
            </a:r>
            <a:r>
              <a:rPr lang="fr-FR" sz="3400" b="1" spc="-70" dirty="0" smtClean="0">
                <a:solidFill>
                  <a:srgbClr val="231F20"/>
                </a:solidFill>
                <a:cs typeface="Avenir LT Std 55 Roman"/>
              </a:rPr>
              <a:t>CGT</a:t>
            </a:r>
            <a:endParaRPr lang="fr-FR" sz="3400" dirty="0">
              <a:cs typeface="Avenir LT Std 55 Roman"/>
            </a:endParaRPr>
          </a:p>
        </p:txBody>
      </p:sp>
      <p:sp>
        <p:nvSpPr>
          <p:cNvPr id="84" name="object 84"/>
          <p:cNvSpPr txBox="1"/>
          <p:nvPr>
            <p:custDataLst>
              <p:tags r:id="rId7"/>
            </p:custDataLst>
          </p:nvPr>
        </p:nvSpPr>
        <p:spPr>
          <a:xfrm>
            <a:off x="273852" y="7251700"/>
            <a:ext cx="3252470"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C’EST </a:t>
            </a:r>
            <a:r>
              <a:rPr lang="fr-FR" sz="1200" b="1" dirty="0" smtClean="0">
                <a:solidFill>
                  <a:srgbClr val="231F20"/>
                </a:solidFill>
                <a:cs typeface="Avenir LT Std 65 Medium"/>
              </a:rPr>
              <a:t>donner aux </a:t>
            </a:r>
            <a:r>
              <a:rPr lang="fr-FR" sz="1200" b="1" spc="-15" dirty="0" smtClean="0">
                <a:solidFill>
                  <a:srgbClr val="231F20"/>
                </a:solidFill>
                <a:cs typeface="Avenir LT Std 65 Medium"/>
              </a:rPr>
              <a:t>futur.e.s</a:t>
            </a:r>
            <a:r>
              <a:rPr lang="fr-FR" sz="1200" b="1" spc="-35" dirty="0" smtClean="0">
                <a:solidFill>
                  <a:srgbClr val="231F20"/>
                </a:solidFill>
                <a:cs typeface="Avenir LT Std 65 Medium"/>
              </a:rPr>
              <a:t> </a:t>
            </a:r>
            <a:r>
              <a:rPr lang="fr-FR" sz="1200" b="1" dirty="0" smtClean="0">
                <a:solidFill>
                  <a:srgbClr val="231F20"/>
                </a:solidFill>
                <a:cs typeface="Avenir LT Std 65 Medium"/>
              </a:rPr>
              <a:t>élu.e.s</a:t>
            </a:r>
            <a:endParaRPr lang="fr-FR" sz="1200" dirty="0">
              <a:cs typeface="Avenir LT Std 65 Medium"/>
            </a:endParaRPr>
          </a:p>
        </p:txBody>
      </p:sp>
      <p:sp>
        <p:nvSpPr>
          <p:cNvPr id="85" name="object 85"/>
          <p:cNvSpPr txBox="1"/>
          <p:nvPr>
            <p:custDataLst>
              <p:tags r:id="rId8"/>
            </p:custDataLst>
          </p:nvPr>
        </p:nvSpPr>
        <p:spPr>
          <a:xfrm>
            <a:off x="275268" y="7672952"/>
            <a:ext cx="3208655" cy="538480"/>
          </a:xfrm>
          <a:prstGeom prst="rect">
            <a:avLst/>
          </a:prstGeom>
        </p:spPr>
        <p:txBody>
          <a:bodyPr vert="horz" wrap="square" lIns="0" tIns="33019" rIns="0" bIns="0" rtlCol="0">
            <a:spAutoFit/>
          </a:bodyPr>
          <a:lstStyle/>
          <a:p>
            <a:pPr marL="12700" marR="5080">
              <a:lnSpc>
                <a:spcPts val="1300"/>
              </a:lnSpc>
              <a:spcBef>
                <a:spcPts val="259"/>
              </a:spcBef>
            </a:pPr>
            <a:r>
              <a:rPr lang="fr-FR" sz="1200" b="1" dirty="0" smtClean="0">
                <a:solidFill>
                  <a:srgbClr val="231F20"/>
                </a:solidFill>
                <a:cs typeface="Avenir LT Std 65 Medium"/>
              </a:rPr>
              <a:t>les moyens de </a:t>
            </a:r>
            <a:r>
              <a:rPr lang="fr-FR" sz="1200" b="1" spc="-5" dirty="0" smtClean="0">
                <a:solidFill>
                  <a:srgbClr val="231F20"/>
                </a:solidFill>
                <a:cs typeface="Avenir LT Std 65 Medium"/>
              </a:rPr>
              <a:t>défendre </a:t>
            </a:r>
            <a:r>
              <a:rPr lang="fr-FR" sz="1200" b="1" dirty="0" smtClean="0">
                <a:solidFill>
                  <a:srgbClr val="231F20"/>
                </a:solidFill>
                <a:cs typeface="Avenir LT Std 65 Medium"/>
              </a:rPr>
              <a:t>les </a:t>
            </a:r>
            <a:r>
              <a:rPr lang="fr-FR" sz="1200" b="1" spc="-5" dirty="0" smtClean="0">
                <a:solidFill>
                  <a:srgbClr val="231F20"/>
                </a:solidFill>
                <a:cs typeface="Avenir LT Std 65 Medium"/>
              </a:rPr>
              <a:t>droits </a:t>
            </a:r>
            <a:r>
              <a:rPr lang="fr-FR" sz="1200" b="1" dirty="0" smtClean="0">
                <a:solidFill>
                  <a:srgbClr val="231F20"/>
                </a:solidFill>
                <a:cs typeface="Avenir LT Std 65 Medium"/>
              </a:rPr>
              <a:t>et les in</a:t>
            </a:r>
            <a:r>
              <a:rPr lang="fr-FR" sz="1200" b="1" spc="-5" dirty="0" smtClean="0">
                <a:solidFill>
                  <a:srgbClr val="231F20"/>
                </a:solidFill>
                <a:cs typeface="Avenir LT Std 65 Medium"/>
              </a:rPr>
              <a:t>térêts </a:t>
            </a:r>
            <a:r>
              <a:rPr lang="fr-FR" sz="1200" b="1" dirty="0" smtClean="0">
                <a:solidFill>
                  <a:srgbClr val="231F20"/>
                </a:solidFill>
                <a:cs typeface="Avenir LT Std 65 Medium"/>
              </a:rPr>
              <a:t>de </a:t>
            </a:r>
            <a:r>
              <a:rPr lang="fr-FR" sz="1200" b="1" dirty="0" err="1" smtClean="0">
                <a:solidFill>
                  <a:srgbClr val="231F20"/>
                </a:solidFill>
                <a:cs typeface="Avenir LT Std 65 Medium"/>
              </a:rPr>
              <a:t>tou.te.s</a:t>
            </a:r>
            <a:r>
              <a:rPr lang="fr-FR" sz="1200" b="1" dirty="0" smtClean="0">
                <a:solidFill>
                  <a:srgbClr val="231F20"/>
                </a:solidFill>
                <a:cs typeface="Avenir LT Std 65 Medium"/>
              </a:rPr>
              <a:t> les agent.e.s t</a:t>
            </a:r>
            <a:r>
              <a:rPr lang="fr-FR" sz="1200" b="1" spc="-5" dirty="0" smtClean="0">
                <a:solidFill>
                  <a:srgbClr val="231F20"/>
                </a:solidFill>
                <a:cs typeface="Avenir LT Std 65 Medium"/>
              </a:rPr>
              <a:t>itulaires </a:t>
            </a:r>
            <a:r>
              <a:rPr lang="fr-FR" sz="1200" b="1" dirty="0" smtClean="0">
                <a:solidFill>
                  <a:srgbClr val="231F20"/>
                </a:solidFill>
                <a:cs typeface="Avenir LT Std 65 Medium"/>
              </a:rPr>
              <a:t>pour</a:t>
            </a:r>
            <a:r>
              <a:rPr lang="fr-FR" sz="1200" b="1" spc="-65" dirty="0" smtClean="0">
                <a:solidFill>
                  <a:srgbClr val="231F20"/>
                </a:solidFill>
                <a:cs typeface="Avenir LT Std 65 Medium"/>
              </a:rPr>
              <a:t> </a:t>
            </a:r>
            <a:r>
              <a:rPr lang="fr-FR" sz="1200" b="1" dirty="0" smtClean="0">
                <a:solidFill>
                  <a:srgbClr val="231F20"/>
                </a:solidFill>
                <a:cs typeface="Avenir LT Std 65 Medium"/>
              </a:rPr>
              <a:t>un  meilleur service</a:t>
            </a:r>
            <a:r>
              <a:rPr lang="fr-FR" sz="1200" b="1" spc="-10" dirty="0" smtClean="0">
                <a:solidFill>
                  <a:srgbClr val="231F20"/>
                </a:solidFill>
                <a:cs typeface="Avenir LT Std 65 Medium"/>
              </a:rPr>
              <a:t> </a:t>
            </a:r>
            <a:r>
              <a:rPr lang="fr-FR" sz="1200" b="1" dirty="0" smtClean="0">
                <a:solidFill>
                  <a:srgbClr val="231F20"/>
                </a:solidFill>
                <a:cs typeface="Avenir LT Std 65 Medium"/>
              </a:rPr>
              <a:t>public.</a:t>
            </a:r>
            <a:endParaRPr lang="fr-FR" sz="1200" dirty="0">
              <a:cs typeface="Avenir LT Std 65 Medium"/>
            </a:endParaRPr>
          </a:p>
        </p:txBody>
      </p:sp>
      <p:sp>
        <p:nvSpPr>
          <p:cNvPr id="86" name="object 86"/>
          <p:cNvSpPr txBox="1"/>
          <p:nvPr>
            <p:custDataLst>
              <p:tags r:id="rId9"/>
            </p:custDataLst>
          </p:nvPr>
        </p:nvSpPr>
        <p:spPr>
          <a:xfrm>
            <a:off x="1247300" y="136031"/>
            <a:ext cx="2323465" cy="1366520"/>
          </a:xfrm>
          <a:prstGeom prst="rect">
            <a:avLst/>
          </a:prstGeom>
        </p:spPr>
        <p:txBody>
          <a:bodyPr vert="horz" wrap="square" lIns="0" tIns="12700" rIns="0" bIns="0" rtlCol="0">
            <a:spAutoFit/>
          </a:bodyPr>
          <a:lstStyle/>
          <a:p>
            <a:pPr marL="12700">
              <a:lnSpc>
                <a:spcPct val="100000"/>
              </a:lnSpc>
              <a:spcBef>
                <a:spcPts val="100"/>
              </a:spcBef>
            </a:pPr>
            <a:r>
              <a:rPr lang="fr-FR" sz="8800" b="1" dirty="0" smtClean="0">
                <a:solidFill>
                  <a:srgbClr val="231F20"/>
                </a:solidFill>
                <a:cs typeface="Avenir LT Std 65 Medium"/>
              </a:rPr>
              <a:t>CAP</a:t>
            </a:r>
            <a:endParaRPr lang="fr-FR" sz="8800" dirty="0">
              <a:cs typeface="Avenir LT Std 65 Medium"/>
            </a:endParaRPr>
          </a:p>
        </p:txBody>
      </p:sp>
      <p:sp>
        <p:nvSpPr>
          <p:cNvPr id="89" name="object 89"/>
          <p:cNvSpPr txBox="1"/>
          <p:nvPr>
            <p:custDataLst>
              <p:tags r:id="rId10"/>
            </p:custDataLst>
          </p:nvPr>
        </p:nvSpPr>
        <p:spPr>
          <a:xfrm>
            <a:off x="4163344" y="3862531"/>
            <a:ext cx="3070285" cy="5598969"/>
          </a:xfrm>
          <a:prstGeom prst="rect">
            <a:avLst/>
          </a:prstGeom>
        </p:spPr>
        <p:txBody>
          <a:bodyPr vert="horz" wrap="square" lIns="0" tIns="33020" rIns="0" bIns="0" rtlCol="0">
            <a:spAutoFit/>
          </a:bodyPr>
          <a:lstStyle/>
          <a:p>
            <a:pPr marL="184785" marR="23495">
              <a:lnSpc>
                <a:spcPts val="1300"/>
              </a:lnSpc>
              <a:spcBef>
                <a:spcPts val="260"/>
              </a:spcBef>
            </a:pPr>
            <a:r>
              <a:rPr lang="fr-FR" sz="1200" b="1" dirty="0" smtClean="0">
                <a:solidFill>
                  <a:srgbClr val="DA2128"/>
                </a:solidFill>
                <a:latin typeface="Calibri" panose="020F0502020204030204" pitchFamily="34" charset="0"/>
                <a:cs typeface="Avenir LT Std 55 Roman"/>
              </a:rPr>
              <a:t>CHOISIR VOS ÉLU.E.S CGT C’EST AUSSI  RENFORCER LES MOYENS DE NOTRE  ORGANISATION SYNDICALE AU</a:t>
            </a:r>
            <a:endParaRPr lang="fr-FR" sz="1200" dirty="0" smtClean="0">
              <a:latin typeface="Calibri" panose="020F0502020204030204" pitchFamily="34" charset="0"/>
              <a:cs typeface="Avenir LT Std 55 Roman"/>
            </a:endParaRPr>
          </a:p>
          <a:p>
            <a:pPr marL="184785" marR="6350">
              <a:lnSpc>
                <a:spcPts val="1300"/>
              </a:lnSpc>
            </a:pPr>
            <a:r>
              <a:rPr lang="fr-FR" sz="1200" b="1" dirty="0" smtClean="0">
                <a:solidFill>
                  <a:srgbClr val="DA2128"/>
                </a:solidFill>
                <a:latin typeface="Calibri" panose="020F0502020204030204" pitchFamily="34" charset="0"/>
                <a:cs typeface="Avenir LT Std 55 Roman"/>
              </a:rPr>
              <a:t>NIVEAU NATIONAL </a:t>
            </a:r>
            <a:r>
              <a:rPr lang="fr-FR" sz="1200" b="1" dirty="0" smtClean="0">
                <a:solidFill>
                  <a:srgbClr val="231F20"/>
                </a:solidFill>
                <a:latin typeface="Calibri" panose="020F0502020204030204" pitchFamily="34" charset="0"/>
                <a:cs typeface="Avenir LT Std 55 Roman"/>
              </a:rPr>
              <a:t>pour revendiquer et  gagner de nouveaux droits</a:t>
            </a:r>
            <a:endParaRPr lang="fr-FR" sz="1200" dirty="0" smtClean="0">
              <a:latin typeface="Calibri" panose="020F0502020204030204" pitchFamily="34" charset="0"/>
              <a:cs typeface="Avenir LT Std 55 Roman"/>
            </a:endParaRPr>
          </a:p>
          <a:p>
            <a:pPr marL="184785" marR="5080" algn="just">
              <a:buChar char="•"/>
              <a:tabLst>
                <a:tab pos="304800" algn="l"/>
              </a:tabLst>
            </a:pPr>
            <a:r>
              <a:rPr lang="fr-FR" sz="1000" b="0" dirty="0" smtClean="0">
                <a:solidFill>
                  <a:srgbClr val="231F20"/>
                </a:solidFill>
                <a:latin typeface="Calibri" panose="020F0502020204030204" pitchFamily="34" charset="0"/>
                <a:cs typeface="Avenir LT Std 35 Light"/>
              </a:rPr>
              <a:t>Augmenter les salaires par le dégel du point  d’indice et réclamer une amplitude indiciaire de 1 à  4,6 entre le 1</a:t>
            </a:r>
            <a:r>
              <a:rPr lang="fr-FR" sz="825" b="0" baseline="35353" dirty="0" smtClean="0">
                <a:solidFill>
                  <a:srgbClr val="231F20"/>
                </a:solidFill>
                <a:latin typeface="Calibri" panose="020F0502020204030204" pitchFamily="34" charset="0"/>
                <a:cs typeface="Avenir LT Std 35 Light"/>
              </a:rPr>
              <a:t>er </a:t>
            </a:r>
            <a:r>
              <a:rPr lang="fr-FR" sz="1000" b="0" dirty="0" smtClean="0">
                <a:solidFill>
                  <a:srgbClr val="231F20"/>
                </a:solidFill>
                <a:latin typeface="Calibri" panose="020F0502020204030204" pitchFamily="34" charset="0"/>
                <a:cs typeface="Avenir LT Std 35 Light"/>
              </a:rPr>
              <a:t>échelon de catégorie C (1 800 Euros  brut) et le dernier échelon de catégorie A, avec le  rattrapage des pertes constatées ces dernières  année ;</a:t>
            </a:r>
            <a:endParaRPr lang="fr-FR" sz="1000" dirty="0" smtClean="0">
              <a:latin typeface="Calibri" panose="020F0502020204030204" pitchFamily="34" charset="0"/>
              <a:cs typeface="Avenir LT Std 35 Light"/>
            </a:endParaRPr>
          </a:p>
          <a:p>
            <a:pPr marL="177800" algn="just">
              <a:spcBef>
                <a:spcPts val="40"/>
              </a:spcBef>
              <a:buFontTx/>
              <a:buChar char="•"/>
              <a:tabLst>
                <a:tab pos="177800" algn="l"/>
              </a:tabLst>
            </a:pPr>
            <a:r>
              <a:rPr lang="fr-FR" sz="1000" b="0" dirty="0" smtClean="0">
                <a:solidFill>
                  <a:srgbClr val="231F20"/>
                </a:solidFill>
                <a:latin typeface="Calibri" panose="020F0502020204030204" pitchFamily="34" charset="0"/>
                <a:cs typeface="Avenir LT Std 35 Light"/>
              </a:rPr>
              <a:t>Reconnaitre statutairement le niveau d’expertise et de technicité des agents de catégorie B ;</a:t>
            </a:r>
          </a:p>
          <a:p>
            <a:pPr marL="171450" algn="just">
              <a:spcBef>
                <a:spcPts val="2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Reconnaitre la pénibilité ;</a:t>
            </a:r>
            <a:endParaRPr lang="fr-FR" sz="1000" dirty="0" smtClean="0">
              <a:latin typeface="Calibri" panose="020F0502020204030204" pitchFamily="34" charset="0"/>
              <a:cs typeface="Avenir LT Std 35 Light"/>
            </a:endParaRPr>
          </a:p>
          <a:p>
            <a:pPr marL="171450" algn="just">
              <a:spcBef>
                <a:spcPts val="1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Organiser des concours chaque année ;</a:t>
            </a:r>
            <a:endParaRPr lang="fr-FR" sz="1000" dirty="0" smtClean="0">
              <a:latin typeface="Calibri" panose="020F0502020204030204" pitchFamily="34" charset="0"/>
              <a:cs typeface="Avenir LT Std 35 Light"/>
            </a:endParaRPr>
          </a:p>
          <a:p>
            <a:pPr marL="171450" marR="33020" algn="just">
              <a:spcBef>
                <a:spcPts val="1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Créer des emplois statutaires pour développer des services publics répondant à l’intérêt général sur  l’ensemble du territoire, en élargissant le périmètre de  l’action publique ;</a:t>
            </a:r>
            <a:endParaRPr lang="fr-FR" sz="1000" dirty="0" smtClean="0">
              <a:latin typeface="Calibri" panose="020F0502020204030204" pitchFamily="34" charset="0"/>
              <a:cs typeface="Avenir LT Std 35 Light"/>
            </a:endParaRPr>
          </a:p>
          <a:p>
            <a:pPr marL="171450" marR="121920"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Réclamer une gestion collective des carrières à un niveau régional pour la catégorie B ;</a:t>
            </a:r>
            <a:endParaRPr lang="fr-FR" sz="1000" dirty="0" smtClean="0">
              <a:latin typeface="Calibri" panose="020F0502020204030204" pitchFamily="34" charset="0"/>
              <a:cs typeface="Avenir LT Std 35 Light"/>
            </a:endParaRPr>
          </a:p>
          <a:p>
            <a:pPr marL="171450" marR="41275"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Rétablir la retraite à 60 ans pour toutes et tous avec  une pension correspondant à au moins 75 % du  traitement brut des 6 derniers mois d’activité et  prendre en compte les années d’études dans le calcul  de la retraite ;</a:t>
            </a:r>
            <a:endParaRPr lang="fr-FR" sz="1000" dirty="0" smtClean="0">
              <a:latin typeface="Calibri" panose="020F0502020204030204" pitchFamily="34" charset="0"/>
              <a:cs typeface="Avenir LT Std 35 Light"/>
            </a:endParaRPr>
          </a:p>
          <a:p>
            <a:pPr marL="171450" marR="14732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Instaurer une réelle formation professionnalisante</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pour toutes les filières de catégorie B et porter le financement du CNFPT à 3 % de la masse salariale ;</a:t>
            </a:r>
            <a:endParaRPr lang="fr-FR" sz="1000" dirty="0" smtClean="0">
              <a:latin typeface="Calibri" panose="020F0502020204030204" pitchFamily="34" charset="0"/>
              <a:cs typeface="Avenir LT Std 35 Light"/>
            </a:endParaRPr>
          </a:p>
          <a:p>
            <a:pPr marL="171450" marR="21717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Exiger un traitement égal à service égal pour les  femmes et les hommes ;</a:t>
            </a:r>
            <a:endParaRPr lang="fr-FR" sz="1000" dirty="0" smtClean="0">
              <a:latin typeface="Calibri" panose="020F0502020204030204" pitchFamily="34" charset="0"/>
              <a:cs typeface="Avenir LT Std 35 Light"/>
            </a:endParaRPr>
          </a:p>
          <a:p>
            <a:pPr marL="171450" marR="16891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Défendre le statut de la fonction publique garant  de l’égalité de traitement de tous les usagers ;</a:t>
            </a:r>
            <a:endParaRPr lang="fr-FR" sz="1000" dirty="0" smtClean="0">
              <a:latin typeface="Calibri" panose="020F0502020204030204" pitchFamily="34" charset="0"/>
              <a:cs typeface="Avenir LT Std 35 Light"/>
            </a:endParaRPr>
          </a:p>
          <a:p>
            <a:pPr marL="171450" marR="5080"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La mise en œuvre de l’égalité professionnelle entre  les femmes et les hommes : à travail de valeur égale,  salaire/traitement égal.</a:t>
            </a:r>
            <a:endParaRPr lang="fr-FR" sz="1000" dirty="0" smtClean="0">
              <a:latin typeface="Calibri" panose="020F0502020204030204" pitchFamily="34" charset="0"/>
              <a:cs typeface="Avenir LT Std 35 Light"/>
            </a:endParaRPr>
          </a:p>
        </p:txBody>
      </p:sp>
      <p:sp>
        <p:nvSpPr>
          <p:cNvPr id="93" name="object 93"/>
          <p:cNvSpPr txBox="1"/>
          <p:nvPr>
            <p:custDataLst>
              <p:tags r:id="rId11"/>
            </p:custDataLst>
          </p:nvPr>
        </p:nvSpPr>
        <p:spPr>
          <a:xfrm>
            <a:off x="266299" y="1239337"/>
            <a:ext cx="3866063" cy="320601"/>
          </a:xfrm>
          <a:prstGeom prst="rect">
            <a:avLst/>
          </a:prstGeom>
        </p:spPr>
        <p:txBody>
          <a:bodyPr vert="horz" wrap="square" lIns="0" tIns="12700" rIns="0" bIns="0" rtlCol="0">
            <a:spAutoFit/>
          </a:bodyPr>
          <a:lstStyle/>
          <a:p>
            <a:pPr marL="12700">
              <a:lnSpc>
                <a:spcPct val="100000"/>
              </a:lnSpc>
              <a:spcBef>
                <a:spcPts val="100"/>
              </a:spcBef>
            </a:pPr>
            <a:r>
              <a:rPr lang="fr-FR" sz="2000" b="1" dirty="0" smtClean="0">
                <a:solidFill>
                  <a:srgbClr val="231F20"/>
                </a:solidFill>
                <a:cs typeface="Avenir LT Std 35 Light"/>
              </a:rPr>
              <a:t>Commission administrative</a:t>
            </a:r>
            <a:r>
              <a:rPr lang="fr-FR" sz="2000" b="1" spc="-90" dirty="0" smtClean="0">
                <a:solidFill>
                  <a:srgbClr val="231F20"/>
                </a:solidFill>
                <a:cs typeface="Avenir LT Std 35 Light"/>
              </a:rPr>
              <a:t> </a:t>
            </a:r>
            <a:r>
              <a:rPr lang="fr-FR" sz="2000" b="1" spc="-5" dirty="0" smtClean="0">
                <a:solidFill>
                  <a:srgbClr val="231F20"/>
                </a:solidFill>
                <a:cs typeface="Avenir LT Std 35 Light"/>
              </a:rPr>
              <a:t>paritaire</a:t>
            </a:r>
            <a:endParaRPr lang="fr-FR" sz="2000" b="1" dirty="0">
              <a:cs typeface="Avenir LT Std 35 Light"/>
            </a:endParaRPr>
          </a:p>
        </p:txBody>
      </p:sp>
      <p:sp>
        <p:nvSpPr>
          <p:cNvPr id="94" name="object 94"/>
          <p:cNvSpPr/>
          <p:nvPr>
            <p:custDataLst>
              <p:tags r:id="rId12"/>
            </p:custDataLst>
          </p:nvPr>
        </p:nvSpPr>
        <p:spPr>
          <a:xfrm>
            <a:off x="279000" y="1553526"/>
            <a:ext cx="3884344" cy="67206"/>
          </a:xfrm>
          <a:custGeom>
            <a:avLst/>
            <a:gdLst/>
            <a:ahLst/>
            <a:cxnLst/>
            <a:rect l="l" t="t" r="r" b="b"/>
            <a:pathLst>
              <a:path w="4026535">
                <a:moveTo>
                  <a:pt x="0" y="0"/>
                </a:moveTo>
                <a:lnTo>
                  <a:pt x="4026408" y="0"/>
                </a:lnTo>
              </a:path>
            </a:pathLst>
          </a:custGeom>
          <a:ln w="3175">
            <a:solidFill>
              <a:srgbClr val="231F20"/>
            </a:solidFill>
          </a:ln>
        </p:spPr>
        <p:txBody>
          <a:bodyPr wrap="square" lIns="0" tIns="0" rIns="0" bIns="0" rtlCol="0"/>
          <a:lstStyle/>
          <a:p>
            <a:endParaRPr lang="fr-FR" dirty="0"/>
          </a:p>
        </p:txBody>
      </p:sp>
      <p:sp>
        <p:nvSpPr>
          <p:cNvPr id="95" name="object 95"/>
          <p:cNvSpPr/>
          <p:nvPr>
            <p:custDataLst>
              <p:tags r:id="rId13"/>
            </p:custDataLst>
          </p:nvPr>
        </p:nvSpPr>
        <p:spPr>
          <a:xfrm>
            <a:off x="1300480" y="2159114"/>
            <a:ext cx="1537876"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lang="fr-FR" dirty="0"/>
          </a:p>
        </p:txBody>
      </p:sp>
      <p:sp>
        <p:nvSpPr>
          <p:cNvPr id="99" name="object 99"/>
          <p:cNvSpPr/>
          <p:nvPr>
            <p:custDataLst>
              <p:tags r:id="rId14"/>
            </p:custDataLst>
          </p:nvPr>
        </p:nvSpPr>
        <p:spPr>
          <a:xfrm>
            <a:off x="2436054" y="1607067"/>
            <a:ext cx="34925" cy="22225"/>
          </a:xfrm>
          <a:custGeom>
            <a:avLst/>
            <a:gdLst/>
            <a:ahLst/>
            <a:cxnLst/>
            <a:rect l="l" t="t" r="r" b="b"/>
            <a:pathLst>
              <a:path w="34925" h="22225">
                <a:moveTo>
                  <a:pt x="0" y="21945"/>
                </a:moveTo>
                <a:lnTo>
                  <a:pt x="13893" y="21945"/>
                </a:lnTo>
                <a:lnTo>
                  <a:pt x="34747" y="0"/>
                </a:lnTo>
                <a:lnTo>
                  <a:pt x="14643" y="0"/>
                </a:lnTo>
                <a:lnTo>
                  <a:pt x="0" y="21945"/>
                </a:lnTo>
                <a:close/>
              </a:path>
            </a:pathLst>
          </a:custGeom>
          <a:ln w="6349">
            <a:solidFill>
              <a:srgbClr val="C2272B"/>
            </a:solidFill>
          </a:ln>
        </p:spPr>
        <p:txBody>
          <a:bodyPr wrap="square" lIns="0" tIns="0" rIns="0" bIns="0" rtlCol="0"/>
          <a:lstStyle/>
          <a:p>
            <a:endParaRPr lang="fr-FR" dirty="0"/>
          </a:p>
        </p:txBody>
      </p:sp>
      <p:sp>
        <p:nvSpPr>
          <p:cNvPr id="113" name="object 113"/>
          <p:cNvSpPr txBox="1"/>
          <p:nvPr>
            <p:custDataLst>
              <p:tags r:id="rId15"/>
            </p:custDataLst>
          </p:nvPr>
        </p:nvSpPr>
        <p:spPr>
          <a:xfrm rot="15540000">
            <a:off x="4074142" y="841419"/>
            <a:ext cx="1327924" cy="228600"/>
          </a:xfrm>
          <a:prstGeom prst="rect">
            <a:avLst/>
          </a:prstGeom>
        </p:spPr>
        <p:txBody>
          <a:bodyPr vert="horz" wrap="square" lIns="0" tIns="0" rIns="0" bIns="0" rtlCol="0">
            <a:spAutoFit/>
          </a:bodyPr>
          <a:lstStyle/>
          <a:p>
            <a:pPr>
              <a:lnSpc>
                <a:spcPts val="1800"/>
              </a:lnSpc>
            </a:pPr>
            <a:r>
              <a:rPr lang="fr-FR" sz="1800" b="1" dirty="0" smtClean="0">
                <a:solidFill>
                  <a:srgbClr val="FFFFFF"/>
                </a:solidFill>
                <a:cs typeface="Avenir LT Std 65 Medium"/>
              </a:rPr>
              <a:t>C</a:t>
            </a:r>
            <a:r>
              <a:rPr lang="fr-FR" sz="1800" b="1" spc="-170" dirty="0" smtClean="0">
                <a:solidFill>
                  <a:srgbClr val="FFFFFF"/>
                </a:solidFill>
                <a:cs typeface="Avenir LT Std 65 Medium"/>
              </a:rPr>
              <a:t>A</a:t>
            </a:r>
            <a:r>
              <a:rPr lang="fr-FR" sz="1800" b="1" dirty="0" smtClean="0">
                <a:solidFill>
                  <a:srgbClr val="FFFFFF"/>
                </a:solidFill>
                <a:cs typeface="Avenir LT Std 65 Medium"/>
              </a:rPr>
              <a:t>TÉGORIE</a:t>
            </a:r>
            <a:endParaRPr lang="fr-FR" sz="1800" dirty="0">
              <a:cs typeface="Avenir LT Std 65 Medium"/>
            </a:endParaRPr>
          </a:p>
        </p:txBody>
      </p:sp>
      <p:sp>
        <p:nvSpPr>
          <p:cNvPr id="114" name="object 114"/>
          <p:cNvSpPr txBox="1"/>
          <p:nvPr>
            <p:custDataLst>
              <p:tags r:id="rId16"/>
            </p:custDataLst>
          </p:nvPr>
        </p:nvSpPr>
        <p:spPr>
          <a:xfrm rot="20940000">
            <a:off x="4773053" y="22146"/>
            <a:ext cx="2209404" cy="1854200"/>
          </a:xfrm>
          <a:prstGeom prst="rect">
            <a:avLst/>
          </a:prstGeom>
        </p:spPr>
        <p:txBody>
          <a:bodyPr vert="horz" wrap="square" lIns="0" tIns="0" rIns="0" bIns="0" rtlCol="0">
            <a:spAutoFit/>
          </a:bodyPr>
          <a:lstStyle/>
          <a:p>
            <a:pPr>
              <a:lnSpc>
                <a:spcPts val="14600"/>
              </a:lnSpc>
            </a:pPr>
            <a:r>
              <a:rPr lang="fr-FR" sz="14600" b="1" spc="-5" dirty="0" smtClean="0">
                <a:solidFill>
                  <a:srgbClr val="FFFFFF"/>
                </a:solidFill>
                <a:cs typeface="Avenir LT Std 65 Medium"/>
              </a:rPr>
              <a:t>B</a:t>
            </a:r>
            <a:endParaRPr lang="fr-FR" sz="14600" dirty="0">
              <a:cs typeface="Avenir LT Std 65 Medium"/>
            </a:endParaRPr>
          </a:p>
        </p:txBody>
      </p:sp>
      <p:sp>
        <p:nvSpPr>
          <p:cNvPr id="116" name="object 116"/>
          <p:cNvSpPr/>
          <p:nvPr>
            <p:custDataLst>
              <p:tags r:id="rId17"/>
            </p:custDataLst>
          </p:nvPr>
        </p:nvSpPr>
        <p:spPr>
          <a:xfrm>
            <a:off x="5209404" y="1337414"/>
            <a:ext cx="1671808" cy="2044700"/>
          </a:xfrm>
          <a:prstGeom prst="rect">
            <a:avLst/>
          </a:prstGeom>
          <a:blipFill>
            <a:blip r:embed="rId276" cstate="print"/>
            <a:stretch>
              <a:fillRect/>
            </a:stretch>
          </a:blipFill>
        </p:spPr>
        <p:txBody>
          <a:bodyPr wrap="square" lIns="0" tIns="0" rIns="0" bIns="0" rtlCol="0"/>
          <a:lstStyle/>
          <a:p>
            <a:endParaRPr lang="fr-FR" dirty="0"/>
          </a:p>
        </p:txBody>
      </p:sp>
      <p:sp>
        <p:nvSpPr>
          <p:cNvPr id="121" name="object 121"/>
          <p:cNvSpPr/>
          <p:nvPr>
            <p:custDataLst>
              <p:tags r:id="rId18"/>
            </p:custDataLst>
          </p:nvPr>
        </p:nvSpPr>
        <p:spPr>
          <a:xfrm>
            <a:off x="0" y="0"/>
            <a:ext cx="1152805" cy="1287513"/>
          </a:xfrm>
          <a:prstGeom prst="rect">
            <a:avLst/>
          </a:prstGeom>
          <a:blipFill>
            <a:blip r:embed="rId277" cstate="print"/>
            <a:stretch>
              <a:fillRect/>
            </a:stretch>
          </a:blipFill>
        </p:spPr>
        <p:txBody>
          <a:bodyPr wrap="square" lIns="0" tIns="0" rIns="0" bIns="0" rtlCol="0"/>
          <a:lstStyle/>
          <a:p>
            <a:endParaRPr lang="fr-FR" dirty="0"/>
          </a:p>
        </p:txBody>
      </p:sp>
      <p:sp>
        <p:nvSpPr>
          <p:cNvPr id="123" name="object 123"/>
          <p:cNvSpPr/>
          <p:nvPr>
            <p:custDataLst>
              <p:tags r:id="rId19"/>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24" name="object 124"/>
          <p:cNvSpPr/>
          <p:nvPr>
            <p:custDataLst>
              <p:tags r:id="rId20"/>
            </p:custDataLst>
          </p:nvPr>
        </p:nvSpPr>
        <p:spPr>
          <a:xfrm>
            <a:off x="2913799"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25" name="object 125"/>
          <p:cNvSpPr/>
          <p:nvPr>
            <p:custDataLst>
              <p:tags r:id="rId21"/>
            </p:custDataLst>
          </p:nvPr>
        </p:nvSpPr>
        <p:spPr>
          <a:xfrm>
            <a:off x="2930486"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26" name="object 126"/>
          <p:cNvSpPr/>
          <p:nvPr>
            <p:custDataLst>
              <p:tags r:id="rId22"/>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27" name="object 127"/>
          <p:cNvSpPr/>
          <p:nvPr>
            <p:custDataLst>
              <p:tags r:id="rId23"/>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28" name="object 128"/>
          <p:cNvSpPr/>
          <p:nvPr>
            <p:custDataLst>
              <p:tags r:id="rId24"/>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29" name="object 129"/>
          <p:cNvSpPr/>
          <p:nvPr>
            <p:custDataLst>
              <p:tags r:id="rId25"/>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0" name="object 130"/>
          <p:cNvSpPr/>
          <p:nvPr>
            <p:custDataLst>
              <p:tags r:id="rId26"/>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1" name="object 131"/>
          <p:cNvSpPr/>
          <p:nvPr>
            <p:custDataLst>
              <p:tags r:id="rId27"/>
            </p:custDataLst>
          </p:nvPr>
        </p:nvSpPr>
        <p:spPr>
          <a:xfrm>
            <a:off x="2930486" y="4163885"/>
            <a:ext cx="0" cy="668020"/>
          </a:xfrm>
          <a:custGeom>
            <a:avLst/>
            <a:gdLst/>
            <a:ahLst/>
            <a:cxnLst/>
            <a:rect l="l" t="t" r="r" b="b"/>
            <a:pathLst>
              <a:path h="668020">
                <a:moveTo>
                  <a:pt x="0" y="0"/>
                </a:moveTo>
                <a:lnTo>
                  <a:pt x="0" y="667550"/>
                </a:lnTo>
              </a:path>
            </a:pathLst>
          </a:custGeom>
          <a:ln w="33375">
            <a:solidFill>
              <a:srgbClr val="FFFFFF"/>
            </a:solidFill>
          </a:ln>
        </p:spPr>
        <p:txBody>
          <a:bodyPr wrap="square" lIns="0" tIns="0" rIns="0" bIns="0" rtlCol="0"/>
          <a:lstStyle/>
          <a:p>
            <a:endParaRPr lang="fr-FR" dirty="0"/>
          </a:p>
        </p:txBody>
      </p:sp>
      <p:sp>
        <p:nvSpPr>
          <p:cNvPr id="132" name="object 132"/>
          <p:cNvSpPr/>
          <p:nvPr>
            <p:custDataLst>
              <p:tags r:id="rId28"/>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3" name="object 133"/>
          <p:cNvSpPr/>
          <p:nvPr>
            <p:custDataLst>
              <p:tags r:id="rId29"/>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4" name="object 134"/>
          <p:cNvSpPr/>
          <p:nvPr>
            <p:custDataLst>
              <p:tags r:id="rId30"/>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5" name="object 135"/>
          <p:cNvSpPr/>
          <p:nvPr>
            <p:custDataLst>
              <p:tags r:id="rId31"/>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36" name="object 136"/>
          <p:cNvSpPr/>
          <p:nvPr>
            <p:custDataLst>
              <p:tags r:id="rId32"/>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7" name="object 137"/>
          <p:cNvSpPr/>
          <p:nvPr>
            <p:custDataLst>
              <p:tags r:id="rId33"/>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8" name="object 138"/>
          <p:cNvSpPr/>
          <p:nvPr>
            <p:custDataLst>
              <p:tags r:id="rId34"/>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9" name="object 139"/>
          <p:cNvSpPr/>
          <p:nvPr>
            <p:custDataLst>
              <p:tags r:id="rId35"/>
            </p:custDataLst>
          </p:nvPr>
        </p:nvSpPr>
        <p:spPr>
          <a:xfrm>
            <a:off x="2997238" y="423063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40" name="object 140"/>
          <p:cNvSpPr/>
          <p:nvPr>
            <p:custDataLst>
              <p:tags r:id="rId36"/>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41" name="object 141"/>
          <p:cNvSpPr/>
          <p:nvPr>
            <p:custDataLst>
              <p:tags r:id="rId37"/>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2" name="object 142"/>
          <p:cNvSpPr/>
          <p:nvPr>
            <p:custDataLst>
              <p:tags r:id="rId38"/>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3" name="object 143"/>
          <p:cNvSpPr/>
          <p:nvPr>
            <p:custDataLst>
              <p:tags r:id="rId39"/>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44" name="object 144"/>
          <p:cNvSpPr/>
          <p:nvPr>
            <p:custDataLst>
              <p:tags r:id="rId40"/>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5" name="object 145"/>
          <p:cNvSpPr/>
          <p:nvPr>
            <p:custDataLst>
              <p:tags r:id="rId41"/>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6" name="object 146"/>
          <p:cNvSpPr/>
          <p:nvPr>
            <p:custDataLst>
              <p:tags r:id="rId42"/>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47" name="object 147"/>
          <p:cNvSpPr/>
          <p:nvPr>
            <p:custDataLst>
              <p:tags r:id="rId43"/>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8" name="object 148"/>
          <p:cNvSpPr/>
          <p:nvPr>
            <p:custDataLst>
              <p:tags r:id="rId44"/>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9" name="object 149"/>
          <p:cNvSpPr/>
          <p:nvPr>
            <p:custDataLst>
              <p:tags r:id="rId45"/>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150" name="object 150"/>
          <p:cNvSpPr/>
          <p:nvPr>
            <p:custDataLst>
              <p:tags r:id="rId46"/>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51" name="object 151"/>
          <p:cNvSpPr/>
          <p:nvPr>
            <p:custDataLst>
              <p:tags r:id="rId47"/>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2" name="object 152"/>
          <p:cNvSpPr/>
          <p:nvPr>
            <p:custDataLst>
              <p:tags r:id="rId48"/>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3" name="object 153"/>
          <p:cNvSpPr/>
          <p:nvPr>
            <p:custDataLst>
              <p:tags r:id="rId49"/>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54" name="object 154"/>
          <p:cNvSpPr/>
          <p:nvPr>
            <p:custDataLst>
              <p:tags r:id="rId50"/>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5" name="object 155"/>
          <p:cNvSpPr/>
          <p:nvPr>
            <p:custDataLst>
              <p:tags r:id="rId51"/>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6" name="object 156"/>
          <p:cNvSpPr/>
          <p:nvPr>
            <p:custDataLst>
              <p:tags r:id="rId52"/>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57" name="object 157"/>
          <p:cNvSpPr/>
          <p:nvPr>
            <p:custDataLst>
              <p:tags r:id="rId53"/>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8" name="object 158"/>
          <p:cNvSpPr/>
          <p:nvPr>
            <p:custDataLst>
              <p:tags r:id="rId54"/>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9" name="object 159"/>
          <p:cNvSpPr/>
          <p:nvPr>
            <p:custDataLst>
              <p:tags r:id="rId55"/>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0" name="object 160"/>
          <p:cNvSpPr/>
          <p:nvPr>
            <p:custDataLst>
              <p:tags r:id="rId56"/>
            </p:custDataLst>
          </p:nvPr>
        </p:nvSpPr>
        <p:spPr>
          <a:xfrm>
            <a:off x="3064001"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61" name="object 161"/>
          <p:cNvSpPr/>
          <p:nvPr>
            <p:custDataLst>
              <p:tags r:id="rId57"/>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2" name="object 162"/>
          <p:cNvSpPr/>
          <p:nvPr>
            <p:custDataLst>
              <p:tags r:id="rId58"/>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3" name="object 163"/>
          <p:cNvSpPr/>
          <p:nvPr>
            <p:custDataLst>
              <p:tags r:id="rId59"/>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4" name="object 164"/>
          <p:cNvSpPr/>
          <p:nvPr>
            <p:custDataLst>
              <p:tags r:id="rId60"/>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65" name="object 165"/>
          <p:cNvSpPr/>
          <p:nvPr>
            <p:custDataLst>
              <p:tags r:id="rId61"/>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6" name="object 166"/>
          <p:cNvSpPr/>
          <p:nvPr>
            <p:custDataLst>
              <p:tags r:id="rId62"/>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7" name="object 167"/>
          <p:cNvSpPr/>
          <p:nvPr>
            <p:custDataLst>
              <p:tags r:id="rId63"/>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8" name="object 168"/>
          <p:cNvSpPr/>
          <p:nvPr>
            <p:custDataLst>
              <p:tags r:id="rId64"/>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9" name="object 169"/>
          <p:cNvSpPr/>
          <p:nvPr>
            <p:custDataLst>
              <p:tags r:id="rId65"/>
            </p:custDataLst>
          </p:nvPr>
        </p:nvSpPr>
        <p:spPr>
          <a:xfrm>
            <a:off x="3080689"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0" name="object 170"/>
          <p:cNvSpPr/>
          <p:nvPr>
            <p:custDataLst>
              <p:tags r:id="rId66"/>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1" name="object 171"/>
          <p:cNvSpPr/>
          <p:nvPr>
            <p:custDataLst>
              <p:tags r:id="rId67"/>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2" name="object 172"/>
          <p:cNvSpPr/>
          <p:nvPr>
            <p:custDataLst>
              <p:tags r:id="rId68"/>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3" name="object 173"/>
          <p:cNvSpPr/>
          <p:nvPr>
            <p:custDataLst>
              <p:tags r:id="rId69"/>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4" name="object 174"/>
          <p:cNvSpPr/>
          <p:nvPr>
            <p:custDataLst>
              <p:tags r:id="rId70"/>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5" name="object 175"/>
          <p:cNvSpPr/>
          <p:nvPr>
            <p:custDataLst>
              <p:tags r:id="rId71"/>
            </p:custDataLst>
          </p:nvPr>
        </p:nvSpPr>
        <p:spPr>
          <a:xfrm>
            <a:off x="311406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6" name="object 176"/>
          <p:cNvSpPr/>
          <p:nvPr>
            <p:custDataLst>
              <p:tags r:id="rId72"/>
            </p:custDataLst>
          </p:nvPr>
        </p:nvSpPr>
        <p:spPr>
          <a:xfrm>
            <a:off x="3130753"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77" name="object 177"/>
          <p:cNvSpPr/>
          <p:nvPr>
            <p:custDataLst>
              <p:tags r:id="rId73"/>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8" name="object 178"/>
          <p:cNvSpPr/>
          <p:nvPr>
            <p:custDataLst>
              <p:tags r:id="rId74"/>
            </p:custDataLst>
          </p:nvPr>
        </p:nvSpPr>
        <p:spPr>
          <a:xfrm>
            <a:off x="3114065"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9" name="object 179"/>
          <p:cNvSpPr/>
          <p:nvPr>
            <p:custDataLst>
              <p:tags r:id="rId75"/>
            </p:custDataLst>
          </p:nvPr>
        </p:nvSpPr>
        <p:spPr>
          <a:xfrm>
            <a:off x="3114065" y="426401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0" name="object 180"/>
          <p:cNvSpPr/>
          <p:nvPr>
            <p:custDataLst>
              <p:tags r:id="rId76"/>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1" name="object 181"/>
          <p:cNvSpPr/>
          <p:nvPr>
            <p:custDataLst>
              <p:tags r:id="rId77"/>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2" name="object 182"/>
          <p:cNvSpPr/>
          <p:nvPr>
            <p:custDataLst>
              <p:tags r:id="rId78"/>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3" name="object 183"/>
          <p:cNvSpPr/>
          <p:nvPr>
            <p:custDataLst>
              <p:tags r:id="rId79"/>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4" name="object 184"/>
          <p:cNvSpPr/>
          <p:nvPr>
            <p:custDataLst>
              <p:tags r:id="rId80"/>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85" name="object 185"/>
          <p:cNvSpPr/>
          <p:nvPr>
            <p:custDataLst>
              <p:tags r:id="rId81"/>
            </p:custDataLst>
          </p:nvPr>
        </p:nvSpPr>
        <p:spPr>
          <a:xfrm>
            <a:off x="3164128" y="4197261"/>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86" name="object 186"/>
          <p:cNvSpPr/>
          <p:nvPr>
            <p:custDataLst>
              <p:tags r:id="rId82"/>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87" name="object 187"/>
          <p:cNvSpPr/>
          <p:nvPr>
            <p:custDataLst>
              <p:tags r:id="rId83"/>
            </p:custDataLst>
          </p:nvPr>
        </p:nvSpPr>
        <p:spPr>
          <a:xfrm>
            <a:off x="3180816"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88" name="object 188"/>
          <p:cNvSpPr/>
          <p:nvPr>
            <p:custDataLst>
              <p:tags r:id="rId84"/>
            </p:custDataLst>
          </p:nvPr>
        </p:nvSpPr>
        <p:spPr>
          <a:xfrm>
            <a:off x="3197504"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89" name="object 189"/>
          <p:cNvSpPr/>
          <p:nvPr>
            <p:custDataLst>
              <p:tags r:id="rId85"/>
            </p:custDataLst>
          </p:nvPr>
        </p:nvSpPr>
        <p:spPr>
          <a:xfrm>
            <a:off x="3180816" y="4197261"/>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0" name="object 190"/>
          <p:cNvSpPr/>
          <p:nvPr>
            <p:custDataLst>
              <p:tags r:id="rId86"/>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1" name="object 191"/>
          <p:cNvSpPr/>
          <p:nvPr>
            <p:custDataLst>
              <p:tags r:id="rId87"/>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2" name="object 192"/>
          <p:cNvSpPr/>
          <p:nvPr>
            <p:custDataLst>
              <p:tags r:id="rId88"/>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3" name="object 193"/>
          <p:cNvSpPr/>
          <p:nvPr>
            <p:custDataLst>
              <p:tags r:id="rId89"/>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94" name="object 194"/>
          <p:cNvSpPr/>
          <p:nvPr>
            <p:custDataLst>
              <p:tags r:id="rId90"/>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5" name="object 195"/>
          <p:cNvSpPr/>
          <p:nvPr>
            <p:custDataLst>
              <p:tags r:id="rId91"/>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6" name="object 196"/>
          <p:cNvSpPr/>
          <p:nvPr>
            <p:custDataLst>
              <p:tags r:id="rId92"/>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7" name="object 197"/>
          <p:cNvSpPr/>
          <p:nvPr>
            <p:custDataLst>
              <p:tags r:id="rId93"/>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8" name="object 198"/>
          <p:cNvSpPr/>
          <p:nvPr>
            <p:custDataLst>
              <p:tags r:id="rId94"/>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9" name="object 199"/>
          <p:cNvSpPr/>
          <p:nvPr>
            <p:custDataLst>
              <p:tags r:id="rId95"/>
            </p:custDataLst>
          </p:nvPr>
        </p:nvSpPr>
        <p:spPr>
          <a:xfrm>
            <a:off x="3230879" y="4230636"/>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00" name="object 200"/>
          <p:cNvSpPr/>
          <p:nvPr>
            <p:custDataLst>
              <p:tags r:id="rId96"/>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1" name="object 201"/>
          <p:cNvSpPr/>
          <p:nvPr>
            <p:custDataLst>
              <p:tags r:id="rId97"/>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02" name="object 202"/>
          <p:cNvSpPr/>
          <p:nvPr>
            <p:custDataLst>
              <p:tags r:id="rId98"/>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03" name="object 203"/>
          <p:cNvSpPr/>
          <p:nvPr>
            <p:custDataLst>
              <p:tags r:id="rId99"/>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4" name="object 204"/>
          <p:cNvSpPr/>
          <p:nvPr>
            <p:custDataLst>
              <p:tags r:id="rId100"/>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5" name="object 205"/>
          <p:cNvSpPr/>
          <p:nvPr>
            <p:custDataLst>
              <p:tags r:id="rId101"/>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6" name="object 206"/>
          <p:cNvSpPr/>
          <p:nvPr>
            <p:custDataLst>
              <p:tags r:id="rId102"/>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7" name="object 207"/>
          <p:cNvSpPr/>
          <p:nvPr>
            <p:custDataLst>
              <p:tags r:id="rId103"/>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8" name="object 208"/>
          <p:cNvSpPr/>
          <p:nvPr>
            <p:custDataLst>
              <p:tags r:id="rId104"/>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9" name="object 209"/>
          <p:cNvSpPr/>
          <p:nvPr>
            <p:custDataLst>
              <p:tags r:id="rId105"/>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10" name="object 210"/>
          <p:cNvSpPr/>
          <p:nvPr>
            <p:custDataLst>
              <p:tags r:id="rId106"/>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1" name="object 211"/>
          <p:cNvSpPr/>
          <p:nvPr>
            <p:custDataLst>
              <p:tags r:id="rId107"/>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2" name="object 212"/>
          <p:cNvSpPr/>
          <p:nvPr>
            <p:custDataLst>
              <p:tags r:id="rId108"/>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3" name="object 213"/>
          <p:cNvSpPr/>
          <p:nvPr>
            <p:custDataLst>
              <p:tags r:id="rId109"/>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4" name="object 214"/>
          <p:cNvSpPr/>
          <p:nvPr>
            <p:custDataLst>
              <p:tags r:id="rId110"/>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5" name="object 215"/>
          <p:cNvSpPr/>
          <p:nvPr>
            <p:custDataLst>
              <p:tags r:id="rId111"/>
            </p:custDataLst>
          </p:nvPr>
        </p:nvSpPr>
        <p:spPr>
          <a:xfrm>
            <a:off x="3280943"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6" name="object 216"/>
          <p:cNvSpPr/>
          <p:nvPr>
            <p:custDataLst>
              <p:tags r:id="rId112"/>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17" name="object 217"/>
          <p:cNvSpPr/>
          <p:nvPr>
            <p:custDataLst>
              <p:tags r:id="rId113"/>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8" name="object 218"/>
          <p:cNvSpPr/>
          <p:nvPr>
            <p:custDataLst>
              <p:tags r:id="rId114"/>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9" name="object 219"/>
          <p:cNvSpPr/>
          <p:nvPr>
            <p:custDataLst>
              <p:tags r:id="rId115"/>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0" name="object 220"/>
          <p:cNvSpPr/>
          <p:nvPr>
            <p:custDataLst>
              <p:tags r:id="rId116"/>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221" name="object 221"/>
          <p:cNvSpPr/>
          <p:nvPr>
            <p:custDataLst>
              <p:tags r:id="rId117"/>
            </p:custDataLst>
          </p:nvPr>
        </p:nvSpPr>
        <p:spPr>
          <a:xfrm>
            <a:off x="3314331"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2" name="object 222"/>
          <p:cNvSpPr/>
          <p:nvPr>
            <p:custDataLst>
              <p:tags r:id="rId118"/>
            </p:custDataLst>
          </p:nvPr>
        </p:nvSpPr>
        <p:spPr>
          <a:xfrm>
            <a:off x="3314331" y="429738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23" name="object 223"/>
          <p:cNvSpPr/>
          <p:nvPr>
            <p:custDataLst>
              <p:tags r:id="rId119"/>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4" name="object 224"/>
          <p:cNvSpPr/>
          <p:nvPr>
            <p:custDataLst>
              <p:tags r:id="rId120"/>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25" name="object 225"/>
          <p:cNvSpPr/>
          <p:nvPr>
            <p:custDataLst>
              <p:tags r:id="rId121"/>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6" name="object 226"/>
          <p:cNvSpPr/>
          <p:nvPr>
            <p:custDataLst>
              <p:tags r:id="rId122"/>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27" name="object 227"/>
          <p:cNvSpPr/>
          <p:nvPr>
            <p:custDataLst>
              <p:tags r:id="rId123"/>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8" name="object 228"/>
          <p:cNvSpPr/>
          <p:nvPr>
            <p:custDataLst>
              <p:tags r:id="rId124"/>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9" name="object 229"/>
          <p:cNvSpPr/>
          <p:nvPr>
            <p:custDataLst>
              <p:tags r:id="rId125"/>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0" name="object 230"/>
          <p:cNvSpPr/>
          <p:nvPr>
            <p:custDataLst>
              <p:tags r:id="rId126"/>
            </p:custDataLst>
          </p:nvPr>
        </p:nvSpPr>
        <p:spPr>
          <a:xfrm>
            <a:off x="3347707"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1" name="object 231"/>
          <p:cNvSpPr/>
          <p:nvPr>
            <p:custDataLst>
              <p:tags r:id="rId127"/>
            </p:custDataLst>
          </p:nvPr>
        </p:nvSpPr>
        <p:spPr>
          <a:xfrm>
            <a:off x="3364395"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32" name="object 232"/>
          <p:cNvSpPr/>
          <p:nvPr>
            <p:custDataLst>
              <p:tags r:id="rId128"/>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3" name="object 233"/>
          <p:cNvSpPr/>
          <p:nvPr>
            <p:custDataLst>
              <p:tags r:id="rId129"/>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4" name="object 234"/>
          <p:cNvSpPr/>
          <p:nvPr>
            <p:custDataLst>
              <p:tags r:id="rId130"/>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5" name="object 235"/>
          <p:cNvSpPr/>
          <p:nvPr>
            <p:custDataLst>
              <p:tags r:id="rId131"/>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6" name="object 236"/>
          <p:cNvSpPr/>
          <p:nvPr>
            <p:custDataLst>
              <p:tags r:id="rId132"/>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7" name="object 237"/>
          <p:cNvSpPr/>
          <p:nvPr>
            <p:custDataLst>
              <p:tags r:id="rId133"/>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38" name="object 238"/>
          <p:cNvSpPr/>
          <p:nvPr>
            <p:custDataLst>
              <p:tags r:id="rId134"/>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39" name="object 239"/>
          <p:cNvSpPr/>
          <p:nvPr>
            <p:custDataLst>
              <p:tags r:id="rId135"/>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40" name="object 240"/>
          <p:cNvSpPr/>
          <p:nvPr>
            <p:custDataLst>
              <p:tags r:id="rId136"/>
            </p:custDataLst>
          </p:nvPr>
        </p:nvSpPr>
        <p:spPr>
          <a:xfrm>
            <a:off x="3381082"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1" name="object 241"/>
          <p:cNvSpPr/>
          <p:nvPr>
            <p:custDataLst>
              <p:tags r:id="rId137"/>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2" name="object 242"/>
          <p:cNvSpPr/>
          <p:nvPr>
            <p:custDataLst>
              <p:tags r:id="rId138"/>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3" name="object 243"/>
          <p:cNvSpPr/>
          <p:nvPr>
            <p:custDataLst>
              <p:tags r:id="rId139"/>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4" name="object 244"/>
          <p:cNvSpPr/>
          <p:nvPr>
            <p:custDataLst>
              <p:tags r:id="rId140"/>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45" name="object 245"/>
          <p:cNvSpPr/>
          <p:nvPr>
            <p:custDataLst>
              <p:tags r:id="rId141"/>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6" name="object 246"/>
          <p:cNvSpPr/>
          <p:nvPr>
            <p:custDataLst>
              <p:tags r:id="rId142"/>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7" name="object 247"/>
          <p:cNvSpPr/>
          <p:nvPr>
            <p:custDataLst>
              <p:tags r:id="rId143"/>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8" name="object 248"/>
          <p:cNvSpPr/>
          <p:nvPr>
            <p:custDataLst>
              <p:tags r:id="rId144"/>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9" name="object 249"/>
          <p:cNvSpPr/>
          <p:nvPr>
            <p:custDataLst>
              <p:tags r:id="rId145"/>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0" name="object 250"/>
          <p:cNvSpPr/>
          <p:nvPr>
            <p:custDataLst>
              <p:tags r:id="rId146"/>
            </p:custDataLst>
          </p:nvPr>
        </p:nvSpPr>
        <p:spPr>
          <a:xfrm>
            <a:off x="3431146" y="419726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1" name="object 251"/>
          <p:cNvSpPr/>
          <p:nvPr>
            <p:custDataLst>
              <p:tags r:id="rId147"/>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2" name="object 252"/>
          <p:cNvSpPr/>
          <p:nvPr>
            <p:custDataLst>
              <p:tags r:id="rId148"/>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3" name="object 253"/>
          <p:cNvSpPr/>
          <p:nvPr>
            <p:custDataLst>
              <p:tags r:id="rId149"/>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4" name="object 254"/>
          <p:cNvSpPr/>
          <p:nvPr>
            <p:custDataLst>
              <p:tags r:id="rId150"/>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5" name="object 255"/>
          <p:cNvSpPr/>
          <p:nvPr>
            <p:custDataLst>
              <p:tags r:id="rId151"/>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6" name="object 256"/>
          <p:cNvSpPr/>
          <p:nvPr>
            <p:custDataLst>
              <p:tags r:id="rId152"/>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7" name="object 257"/>
          <p:cNvSpPr/>
          <p:nvPr>
            <p:custDataLst>
              <p:tags r:id="rId153"/>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8" name="object 258"/>
          <p:cNvSpPr/>
          <p:nvPr>
            <p:custDataLst>
              <p:tags r:id="rId154"/>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9" name="object 259"/>
          <p:cNvSpPr/>
          <p:nvPr>
            <p:custDataLst>
              <p:tags r:id="rId155"/>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0" name="object 260"/>
          <p:cNvSpPr/>
          <p:nvPr>
            <p:custDataLst>
              <p:tags r:id="rId156"/>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1" name="object 261"/>
          <p:cNvSpPr/>
          <p:nvPr>
            <p:custDataLst>
              <p:tags r:id="rId157"/>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262" name="object 262"/>
          <p:cNvSpPr/>
          <p:nvPr>
            <p:custDataLst>
              <p:tags r:id="rId158"/>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63" name="object 263"/>
          <p:cNvSpPr/>
          <p:nvPr>
            <p:custDataLst>
              <p:tags r:id="rId159"/>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64" name="object 264"/>
          <p:cNvSpPr/>
          <p:nvPr>
            <p:custDataLst>
              <p:tags r:id="rId160"/>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5" name="object 265"/>
          <p:cNvSpPr/>
          <p:nvPr>
            <p:custDataLst>
              <p:tags r:id="rId161"/>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6" name="object 266"/>
          <p:cNvSpPr/>
          <p:nvPr>
            <p:custDataLst>
              <p:tags r:id="rId162"/>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7" name="object 267"/>
          <p:cNvSpPr/>
          <p:nvPr>
            <p:custDataLst>
              <p:tags r:id="rId163"/>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8" name="object 268"/>
          <p:cNvSpPr/>
          <p:nvPr>
            <p:custDataLst>
              <p:tags r:id="rId164"/>
            </p:custDataLst>
          </p:nvPr>
        </p:nvSpPr>
        <p:spPr>
          <a:xfrm>
            <a:off x="348120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9" name="object 269"/>
          <p:cNvSpPr/>
          <p:nvPr>
            <p:custDataLst>
              <p:tags r:id="rId165"/>
            </p:custDataLst>
          </p:nvPr>
        </p:nvSpPr>
        <p:spPr>
          <a:xfrm>
            <a:off x="3481209"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0" name="object 270"/>
          <p:cNvSpPr/>
          <p:nvPr>
            <p:custDataLst>
              <p:tags r:id="rId166"/>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1" name="object 271"/>
          <p:cNvSpPr/>
          <p:nvPr>
            <p:custDataLst>
              <p:tags r:id="rId167"/>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2" name="object 272"/>
          <p:cNvSpPr/>
          <p:nvPr>
            <p:custDataLst>
              <p:tags r:id="rId168"/>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3" name="object 273"/>
          <p:cNvSpPr/>
          <p:nvPr>
            <p:custDataLst>
              <p:tags r:id="rId169"/>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4" name="object 274"/>
          <p:cNvSpPr/>
          <p:nvPr>
            <p:custDataLst>
              <p:tags r:id="rId170"/>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5" name="object 275"/>
          <p:cNvSpPr/>
          <p:nvPr>
            <p:custDataLst>
              <p:tags r:id="rId171"/>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6" name="object 276"/>
          <p:cNvSpPr/>
          <p:nvPr>
            <p:custDataLst>
              <p:tags r:id="rId172"/>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7" name="object 277"/>
          <p:cNvSpPr/>
          <p:nvPr>
            <p:custDataLst>
              <p:tags r:id="rId173"/>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8" name="object 278"/>
          <p:cNvSpPr/>
          <p:nvPr>
            <p:custDataLst>
              <p:tags r:id="rId174"/>
            </p:custDataLst>
          </p:nvPr>
        </p:nvSpPr>
        <p:spPr>
          <a:xfrm>
            <a:off x="3514585"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9" name="object 279"/>
          <p:cNvSpPr/>
          <p:nvPr>
            <p:custDataLst>
              <p:tags r:id="rId175"/>
            </p:custDataLst>
          </p:nvPr>
        </p:nvSpPr>
        <p:spPr>
          <a:xfrm>
            <a:off x="3514585"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0" name="object 280"/>
          <p:cNvSpPr/>
          <p:nvPr>
            <p:custDataLst>
              <p:tags r:id="rId176"/>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1" name="object 281"/>
          <p:cNvSpPr/>
          <p:nvPr>
            <p:custDataLst>
              <p:tags r:id="rId177"/>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2" name="object 282"/>
          <p:cNvSpPr/>
          <p:nvPr>
            <p:custDataLst>
              <p:tags r:id="rId178"/>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3" name="object 283"/>
          <p:cNvSpPr/>
          <p:nvPr>
            <p:custDataLst>
              <p:tags r:id="rId179"/>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4" name="object 284"/>
          <p:cNvSpPr/>
          <p:nvPr>
            <p:custDataLst>
              <p:tags r:id="rId180"/>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5" name="object 285"/>
          <p:cNvSpPr/>
          <p:nvPr>
            <p:custDataLst>
              <p:tags r:id="rId181"/>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6" name="object 286"/>
          <p:cNvSpPr/>
          <p:nvPr>
            <p:custDataLst>
              <p:tags r:id="rId182"/>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7" name="object 287"/>
          <p:cNvSpPr/>
          <p:nvPr>
            <p:custDataLst>
              <p:tags r:id="rId183"/>
            </p:custDataLst>
          </p:nvPr>
        </p:nvSpPr>
        <p:spPr>
          <a:xfrm>
            <a:off x="3547960"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8" name="object 288"/>
          <p:cNvSpPr/>
          <p:nvPr>
            <p:custDataLst>
              <p:tags r:id="rId184"/>
            </p:custDataLst>
          </p:nvPr>
        </p:nvSpPr>
        <p:spPr>
          <a:xfrm>
            <a:off x="354796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9" name="object 289"/>
          <p:cNvSpPr/>
          <p:nvPr>
            <p:custDataLst>
              <p:tags r:id="rId185"/>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90" name="object 290"/>
          <p:cNvSpPr/>
          <p:nvPr>
            <p:custDataLst>
              <p:tags r:id="rId186"/>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1" name="object 291"/>
          <p:cNvSpPr/>
          <p:nvPr>
            <p:custDataLst>
              <p:tags r:id="rId187"/>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2" name="object 292"/>
          <p:cNvSpPr/>
          <p:nvPr>
            <p:custDataLst>
              <p:tags r:id="rId188"/>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3" name="object 293"/>
          <p:cNvSpPr/>
          <p:nvPr>
            <p:custDataLst>
              <p:tags r:id="rId189"/>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4" name="object 294"/>
          <p:cNvSpPr/>
          <p:nvPr>
            <p:custDataLst>
              <p:tags r:id="rId190"/>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5" name="object 295"/>
          <p:cNvSpPr/>
          <p:nvPr>
            <p:custDataLst>
              <p:tags r:id="rId191"/>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96" name="object 296"/>
          <p:cNvSpPr/>
          <p:nvPr>
            <p:custDataLst>
              <p:tags r:id="rId192"/>
            </p:custDataLst>
          </p:nvPr>
        </p:nvSpPr>
        <p:spPr>
          <a:xfrm>
            <a:off x="358134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7" name="object 297"/>
          <p:cNvSpPr/>
          <p:nvPr>
            <p:custDataLst>
              <p:tags r:id="rId193"/>
            </p:custDataLst>
          </p:nvPr>
        </p:nvSpPr>
        <p:spPr>
          <a:xfrm>
            <a:off x="3581349"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8" name="object 298"/>
          <p:cNvSpPr/>
          <p:nvPr>
            <p:custDataLst>
              <p:tags r:id="rId194"/>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9" name="object 299"/>
          <p:cNvSpPr/>
          <p:nvPr>
            <p:custDataLst>
              <p:tags r:id="rId195"/>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300" name="object 300"/>
          <p:cNvSpPr/>
          <p:nvPr>
            <p:custDataLst>
              <p:tags r:id="rId196"/>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1" name="object 301"/>
          <p:cNvSpPr/>
          <p:nvPr>
            <p:custDataLst>
              <p:tags r:id="rId197"/>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2" name="object 302"/>
          <p:cNvSpPr/>
          <p:nvPr>
            <p:custDataLst>
              <p:tags r:id="rId198"/>
            </p:custDataLst>
          </p:nvPr>
        </p:nvSpPr>
        <p:spPr>
          <a:xfrm>
            <a:off x="3614724"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3" name="object 303"/>
          <p:cNvSpPr/>
          <p:nvPr>
            <p:custDataLst>
              <p:tags r:id="rId199"/>
            </p:custDataLst>
          </p:nvPr>
        </p:nvSpPr>
        <p:spPr>
          <a:xfrm>
            <a:off x="3614724"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4" name="object 304"/>
          <p:cNvSpPr/>
          <p:nvPr>
            <p:custDataLst>
              <p:tags r:id="rId200"/>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5" name="object 305"/>
          <p:cNvSpPr/>
          <p:nvPr>
            <p:custDataLst>
              <p:tags r:id="rId201"/>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6" name="object 306"/>
          <p:cNvSpPr/>
          <p:nvPr>
            <p:custDataLst>
              <p:tags r:id="rId202"/>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7" name="object 307"/>
          <p:cNvSpPr/>
          <p:nvPr>
            <p:custDataLst>
              <p:tags r:id="rId203"/>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8" name="object 308"/>
          <p:cNvSpPr/>
          <p:nvPr>
            <p:custDataLst>
              <p:tags r:id="rId204"/>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9" name="object 309"/>
          <p:cNvSpPr/>
          <p:nvPr>
            <p:custDataLst>
              <p:tags r:id="rId205"/>
            </p:custDataLst>
          </p:nvPr>
        </p:nvSpPr>
        <p:spPr>
          <a:xfrm>
            <a:off x="3648100"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0" name="object 310"/>
          <p:cNvSpPr/>
          <p:nvPr>
            <p:custDataLst>
              <p:tags r:id="rId206"/>
            </p:custDataLst>
          </p:nvPr>
        </p:nvSpPr>
        <p:spPr>
          <a:xfrm>
            <a:off x="3664788"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11" name="object 311"/>
          <p:cNvSpPr/>
          <p:nvPr>
            <p:custDataLst>
              <p:tags r:id="rId207"/>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12" name="object 312"/>
          <p:cNvSpPr/>
          <p:nvPr>
            <p:custDataLst>
              <p:tags r:id="rId208"/>
            </p:custDataLst>
          </p:nvPr>
        </p:nvSpPr>
        <p:spPr>
          <a:xfrm>
            <a:off x="364810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3" name="object 313"/>
          <p:cNvSpPr/>
          <p:nvPr>
            <p:custDataLst>
              <p:tags r:id="rId209"/>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4" name="object 314"/>
          <p:cNvSpPr/>
          <p:nvPr>
            <p:custDataLst>
              <p:tags r:id="rId210"/>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5" name="object 315"/>
          <p:cNvSpPr/>
          <p:nvPr>
            <p:custDataLst>
              <p:tags r:id="rId211"/>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6" name="object 316"/>
          <p:cNvSpPr/>
          <p:nvPr>
            <p:custDataLst>
              <p:tags r:id="rId212"/>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7" name="object 317"/>
          <p:cNvSpPr/>
          <p:nvPr>
            <p:custDataLst>
              <p:tags r:id="rId213"/>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8" name="object 318"/>
          <p:cNvSpPr/>
          <p:nvPr>
            <p:custDataLst>
              <p:tags r:id="rId214"/>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9" name="object 319"/>
          <p:cNvSpPr/>
          <p:nvPr>
            <p:custDataLst>
              <p:tags r:id="rId215"/>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0" name="object 320"/>
          <p:cNvSpPr/>
          <p:nvPr>
            <p:custDataLst>
              <p:tags r:id="rId216"/>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321" name="object 321"/>
          <p:cNvSpPr/>
          <p:nvPr>
            <p:custDataLst>
              <p:tags r:id="rId217"/>
            </p:custDataLst>
          </p:nvPr>
        </p:nvSpPr>
        <p:spPr>
          <a:xfrm>
            <a:off x="368147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2" name="object 322"/>
          <p:cNvSpPr/>
          <p:nvPr>
            <p:custDataLst>
              <p:tags r:id="rId218"/>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3" name="object 323"/>
          <p:cNvSpPr/>
          <p:nvPr>
            <p:custDataLst>
              <p:tags r:id="rId219"/>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24" name="object 324"/>
          <p:cNvSpPr/>
          <p:nvPr>
            <p:custDataLst>
              <p:tags r:id="rId220"/>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325" name="object 325"/>
          <p:cNvSpPr/>
          <p:nvPr>
            <p:custDataLst>
              <p:tags r:id="rId221"/>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6" name="object 326"/>
          <p:cNvSpPr/>
          <p:nvPr>
            <p:custDataLst>
              <p:tags r:id="rId222"/>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27" name="object 327"/>
          <p:cNvSpPr/>
          <p:nvPr>
            <p:custDataLst>
              <p:tags r:id="rId223"/>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8" name="object 328"/>
          <p:cNvSpPr/>
          <p:nvPr>
            <p:custDataLst>
              <p:tags r:id="rId224"/>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9" name="object 329"/>
          <p:cNvSpPr/>
          <p:nvPr>
            <p:custDataLst>
              <p:tags r:id="rId225"/>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330" name="object 330"/>
          <p:cNvSpPr/>
          <p:nvPr>
            <p:custDataLst>
              <p:tags r:id="rId226"/>
            </p:custDataLst>
          </p:nvPr>
        </p:nvSpPr>
        <p:spPr>
          <a:xfrm>
            <a:off x="3714851"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1" name="object 331"/>
          <p:cNvSpPr/>
          <p:nvPr>
            <p:custDataLst>
              <p:tags r:id="rId227"/>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2" name="object 332"/>
          <p:cNvSpPr/>
          <p:nvPr>
            <p:custDataLst>
              <p:tags r:id="rId228"/>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333" name="object 333"/>
          <p:cNvSpPr/>
          <p:nvPr>
            <p:custDataLst>
              <p:tags r:id="rId229"/>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4" name="object 334"/>
          <p:cNvSpPr/>
          <p:nvPr>
            <p:custDataLst>
              <p:tags r:id="rId230"/>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5" name="object 335"/>
          <p:cNvSpPr/>
          <p:nvPr>
            <p:custDataLst>
              <p:tags r:id="rId231"/>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6" name="object 336"/>
          <p:cNvSpPr/>
          <p:nvPr>
            <p:custDataLst>
              <p:tags r:id="rId232"/>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7" name="object 337"/>
          <p:cNvSpPr/>
          <p:nvPr>
            <p:custDataLst>
              <p:tags r:id="rId233"/>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8" name="object 338"/>
          <p:cNvSpPr/>
          <p:nvPr>
            <p:custDataLst>
              <p:tags r:id="rId234"/>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9" name="object 339"/>
          <p:cNvSpPr/>
          <p:nvPr>
            <p:custDataLst>
              <p:tags r:id="rId235"/>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0" name="object 340"/>
          <p:cNvSpPr/>
          <p:nvPr>
            <p:custDataLst>
              <p:tags r:id="rId236"/>
            </p:custDataLst>
          </p:nvPr>
        </p:nvSpPr>
        <p:spPr>
          <a:xfrm>
            <a:off x="3748227"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1" name="object 341"/>
          <p:cNvSpPr/>
          <p:nvPr>
            <p:custDataLst>
              <p:tags r:id="rId237"/>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2" name="object 342"/>
          <p:cNvSpPr/>
          <p:nvPr>
            <p:custDataLst>
              <p:tags r:id="rId238"/>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343" name="object 343"/>
          <p:cNvSpPr/>
          <p:nvPr>
            <p:custDataLst>
              <p:tags r:id="rId239"/>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4" name="object 344"/>
          <p:cNvSpPr/>
          <p:nvPr>
            <p:custDataLst>
              <p:tags r:id="rId240"/>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5" name="object 345"/>
          <p:cNvSpPr/>
          <p:nvPr>
            <p:custDataLst>
              <p:tags r:id="rId241"/>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6" name="object 346"/>
          <p:cNvSpPr/>
          <p:nvPr>
            <p:custDataLst>
              <p:tags r:id="rId242"/>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7" name="object 347"/>
          <p:cNvSpPr/>
          <p:nvPr>
            <p:custDataLst>
              <p:tags r:id="rId243"/>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8" name="object 348"/>
          <p:cNvSpPr/>
          <p:nvPr>
            <p:custDataLst>
              <p:tags r:id="rId244"/>
            </p:custDataLst>
          </p:nvPr>
        </p:nvSpPr>
        <p:spPr>
          <a:xfrm>
            <a:off x="3798290"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9" name="object 349"/>
          <p:cNvSpPr/>
          <p:nvPr>
            <p:custDataLst>
              <p:tags r:id="rId245"/>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0" name="object 350"/>
          <p:cNvSpPr/>
          <p:nvPr>
            <p:custDataLst>
              <p:tags r:id="rId246"/>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1" name="object 351"/>
          <p:cNvSpPr/>
          <p:nvPr>
            <p:custDataLst>
              <p:tags r:id="rId247"/>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2" name="object 352"/>
          <p:cNvSpPr/>
          <p:nvPr>
            <p:custDataLst>
              <p:tags r:id="rId248"/>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3" name="object 353"/>
          <p:cNvSpPr/>
          <p:nvPr>
            <p:custDataLst>
              <p:tags r:id="rId249"/>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4" name="object 354"/>
          <p:cNvSpPr/>
          <p:nvPr>
            <p:custDataLst>
              <p:tags r:id="rId250"/>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5" name="object 355"/>
          <p:cNvSpPr/>
          <p:nvPr>
            <p:custDataLst>
              <p:tags r:id="rId251"/>
            </p:custDataLst>
          </p:nvPr>
        </p:nvSpPr>
        <p:spPr>
          <a:xfrm>
            <a:off x="3814978"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6" name="object 356"/>
          <p:cNvSpPr/>
          <p:nvPr>
            <p:custDataLst>
              <p:tags r:id="rId252"/>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7" name="object 357"/>
          <p:cNvSpPr/>
          <p:nvPr>
            <p:custDataLst>
              <p:tags r:id="rId253"/>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8" name="object 358"/>
          <p:cNvSpPr/>
          <p:nvPr>
            <p:custDataLst>
              <p:tags r:id="rId254"/>
            </p:custDataLst>
          </p:nvPr>
        </p:nvSpPr>
        <p:spPr>
          <a:xfrm>
            <a:off x="3798290" y="4264012"/>
            <a:ext cx="0" cy="534035"/>
          </a:xfrm>
          <a:custGeom>
            <a:avLst/>
            <a:gdLst/>
            <a:ahLst/>
            <a:cxnLst/>
            <a:rect l="l" t="t" r="r" b="b"/>
            <a:pathLst>
              <a:path h="534035">
                <a:moveTo>
                  <a:pt x="0" y="0"/>
                </a:moveTo>
                <a:lnTo>
                  <a:pt x="0" y="534035"/>
                </a:lnTo>
              </a:path>
            </a:pathLst>
          </a:custGeom>
          <a:ln w="33375">
            <a:solidFill>
              <a:srgbClr val="FFFFFF"/>
            </a:solidFill>
          </a:ln>
        </p:spPr>
        <p:txBody>
          <a:bodyPr wrap="square" lIns="0" tIns="0" rIns="0" bIns="0" rtlCol="0"/>
          <a:lstStyle/>
          <a:p>
            <a:endParaRPr lang="fr-FR" dirty="0"/>
          </a:p>
        </p:txBody>
      </p:sp>
      <p:sp>
        <p:nvSpPr>
          <p:cNvPr id="359" name="object 359"/>
          <p:cNvSpPr/>
          <p:nvPr>
            <p:custDataLst>
              <p:tags r:id="rId255"/>
            </p:custDataLst>
          </p:nvPr>
        </p:nvSpPr>
        <p:spPr>
          <a:xfrm>
            <a:off x="3848366"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0" name="object 360"/>
          <p:cNvSpPr/>
          <p:nvPr>
            <p:custDataLst>
              <p:tags r:id="rId256"/>
            </p:custDataLst>
          </p:nvPr>
        </p:nvSpPr>
        <p:spPr>
          <a:xfrm>
            <a:off x="3848366"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1" name="object 361"/>
          <p:cNvSpPr/>
          <p:nvPr>
            <p:custDataLst>
              <p:tags r:id="rId257"/>
            </p:custDataLst>
          </p:nvPr>
        </p:nvSpPr>
        <p:spPr>
          <a:xfrm>
            <a:off x="3865054"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2" name="object 362"/>
          <p:cNvSpPr/>
          <p:nvPr>
            <p:custDataLst>
              <p:tags r:id="rId258"/>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3" name="object 363"/>
          <p:cNvSpPr/>
          <p:nvPr>
            <p:custDataLst>
              <p:tags r:id="rId259"/>
            </p:custDataLst>
          </p:nvPr>
        </p:nvSpPr>
        <p:spPr>
          <a:xfrm>
            <a:off x="384836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4" name="object 364"/>
          <p:cNvSpPr/>
          <p:nvPr>
            <p:custDataLst>
              <p:tags r:id="rId260"/>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5" name="object 365"/>
          <p:cNvSpPr/>
          <p:nvPr>
            <p:custDataLst>
              <p:tags r:id="rId261"/>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6" name="object 366"/>
          <p:cNvSpPr/>
          <p:nvPr>
            <p:custDataLst>
              <p:tags r:id="rId262"/>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8" name="object 368"/>
          <p:cNvSpPr txBox="1"/>
          <p:nvPr>
            <p:custDataLst>
              <p:tags r:id="rId263"/>
            </p:custDataLst>
          </p:nvPr>
        </p:nvSpPr>
        <p:spPr>
          <a:xfrm>
            <a:off x="2658750" y="4870431"/>
            <a:ext cx="848994" cy="482600"/>
          </a:xfrm>
          <a:prstGeom prst="rect">
            <a:avLst/>
          </a:prstGeom>
        </p:spPr>
        <p:txBody>
          <a:bodyPr vert="horz" wrap="square" lIns="0" tIns="59055" rIns="0" bIns="0" rtlCol="0">
            <a:spAutoFit/>
          </a:bodyPr>
          <a:lstStyle/>
          <a:p>
            <a:pPr marL="12700" marR="5080">
              <a:lnSpc>
                <a:spcPts val="1610"/>
              </a:lnSpc>
              <a:spcBef>
                <a:spcPts val="465"/>
              </a:spcBef>
            </a:pPr>
            <a:r>
              <a:rPr lang="fr-FR" sz="1650" b="1" spc="0" dirty="0" smtClean="0">
                <a:solidFill>
                  <a:srgbClr val="FFFFFF"/>
                </a:solidFill>
                <a:cs typeface="Tahoma"/>
              </a:rPr>
              <a:t>JE </a:t>
            </a:r>
            <a:r>
              <a:rPr lang="fr-FR" sz="1650" b="1" spc="-25" dirty="0" smtClean="0">
                <a:solidFill>
                  <a:srgbClr val="FFFFFF"/>
                </a:solidFill>
                <a:cs typeface="Tahoma"/>
              </a:rPr>
              <a:t>SUIS  </a:t>
            </a:r>
            <a:r>
              <a:rPr lang="fr-FR" sz="1650" b="1" spc="25" dirty="0" smtClean="0">
                <a:solidFill>
                  <a:srgbClr val="FFFFFF"/>
                </a:solidFill>
                <a:cs typeface="Tahoma"/>
              </a:rPr>
              <a:t>PUBLIC</a:t>
            </a:r>
            <a:endParaRPr lang="fr-FR" sz="1650" dirty="0">
              <a:cs typeface="Tahoma"/>
            </a:endParaRPr>
          </a:p>
        </p:txBody>
      </p:sp>
      <p:sp>
        <p:nvSpPr>
          <p:cNvPr id="369" name="object 369"/>
          <p:cNvSpPr txBox="1"/>
          <p:nvPr>
            <p:custDataLst>
              <p:tags r:id="rId264"/>
            </p:custDataLst>
          </p:nvPr>
        </p:nvSpPr>
        <p:spPr>
          <a:xfrm>
            <a:off x="3537368" y="4778537"/>
            <a:ext cx="594995" cy="622300"/>
          </a:xfrm>
          <a:prstGeom prst="rect">
            <a:avLst/>
          </a:prstGeom>
        </p:spPr>
        <p:txBody>
          <a:bodyPr vert="horz" wrap="square" lIns="0" tIns="14605" rIns="0" bIns="0" rtlCol="0">
            <a:spAutoFit/>
          </a:bodyPr>
          <a:lstStyle/>
          <a:p>
            <a:pPr marL="12700">
              <a:lnSpc>
                <a:spcPct val="100000"/>
              </a:lnSpc>
              <a:spcBef>
                <a:spcPts val="115"/>
              </a:spcBef>
            </a:pPr>
            <a:r>
              <a:rPr lang="fr-FR" sz="3900" spc="-975" dirty="0" smtClean="0">
                <a:solidFill>
                  <a:srgbClr val="FFFFFF"/>
                </a:solidFill>
                <a:cs typeface="Calibri"/>
              </a:rPr>
              <a:t>1</a:t>
            </a:r>
            <a:r>
              <a:rPr lang="fr-FR" sz="3900" spc="-700" dirty="0" smtClean="0">
                <a:solidFill>
                  <a:srgbClr val="FFFFFF"/>
                </a:solidFill>
                <a:cs typeface="Calibri"/>
              </a:rPr>
              <a:t>0</a:t>
            </a:r>
            <a:r>
              <a:rPr lang="fr-FR" sz="3900" spc="-965" dirty="0" smtClean="0">
                <a:solidFill>
                  <a:srgbClr val="FFFFFF"/>
                </a:solidFill>
                <a:cs typeface="Calibri"/>
              </a:rPr>
              <a:t>0</a:t>
            </a:r>
            <a:r>
              <a:rPr lang="fr-FR" sz="3350" spc="-1215" dirty="0" smtClean="0">
                <a:solidFill>
                  <a:srgbClr val="FFFFFF"/>
                </a:solidFill>
                <a:cs typeface="Calibri"/>
              </a:rPr>
              <a:t>%</a:t>
            </a:r>
            <a:endParaRPr lang="fr-FR" sz="3350" dirty="0">
              <a:cs typeface="Calibri"/>
            </a:endParaRPr>
          </a:p>
        </p:txBody>
      </p:sp>
      <p:sp>
        <p:nvSpPr>
          <p:cNvPr id="396" name="object 396"/>
          <p:cNvSpPr txBox="1"/>
          <p:nvPr>
            <p:custDataLst>
              <p:tags r:id="rId265"/>
            </p:custDataLst>
          </p:nvPr>
        </p:nvSpPr>
        <p:spPr>
          <a:xfrm>
            <a:off x="283574" y="1596974"/>
            <a:ext cx="3184525" cy="751488"/>
          </a:xfrm>
          <a:prstGeom prst="rect">
            <a:avLst/>
          </a:prstGeom>
        </p:spPr>
        <p:txBody>
          <a:bodyPr vert="horz" wrap="square" lIns="0" tIns="12700" rIns="0" bIns="0" rtlCol="0">
            <a:spAutoFit/>
          </a:bodyPr>
          <a:lstStyle/>
          <a:p>
            <a:pPr marL="12700">
              <a:lnSpc>
                <a:spcPct val="100000"/>
              </a:lnSpc>
              <a:spcBef>
                <a:spcPts val="100"/>
              </a:spcBef>
            </a:pPr>
            <a:r>
              <a:rPr lang="fr-FR" sz="1200" b="1" spc="-25" dirty="0" smtClean="0">
                <a:solidFill>
                  <a:srgbClr val="C2272B"/>
                </a:solidFill>
                <a:latin typeface="Calibri" panose="020F0502020204030204" pitchFamily="34" charset="0"/>
                <a:cs typeface="Avenir LT Std 55 Roman"/>
              </a:rPr>
              <a:t>LE 6 DÉCEMBRE </a:t>
            </a:r>
            <a:r>
              <a:rPr lang="fr-FR" sz="1200" b="1" spc="-20" dirty="0" smtClean="0">
                <a:solidFill>
                  <a:srgbClr val="C2272B"/>
                </a:solidFill>
                <a:latin typeface="Calibri" panose="020F0502020204030204" pitchFamily="34" charset="0"/>
                <a:cs typeface="Avenir LT Std 55 Roman"/>
              </a:rPr>
              <a:t>2018, </a:t>
            </a:r>
            <a:r>
              <a:rPr lang="fr-FR" sz="1200" b="1" spc="-30" dirty="0" smtClean="0">
                <a:solidFill>
                  <a:srgbClr val="C2272B"/>
                </a:solidFill>
                <a:latin typeface="Calibri" panose="020F0502020204030204" pitchFamily="34" charset="0"/>
                <a:cs typeface="Avenir LT Std 55 Roman"/>
              </a:rPr>
              <a:t>NOUS</a:t>
            </a:r>
            <a:r>
              <a:rPr lang="fr-FR" sz="1200" b="1" spc="0" dirty="0" smtClean="0">
                <a:solidFill>
                  <a:srgbClr val="C2272B"/>
                </a:solidFill>
                <a:latin typeface="Calibri" panose="020F0502020204030204" pitchFamily="34" charset="0"/>
                <a:cs typeface="Avenir LT Std 55 Roman"/>
              </a:rPr>
              <a:t> </a:t>
            </a:r>
            <a:r>
              <a:rPr lang="fr-FR" sz="1200" b="1" spc="-25" dirty="0" smtClean="0">
                <a:solidFill>
                  <a:srgbClr val="C2272B"/>
                </a:solidFill>
                <a:latin typeface="Calibri" panose="020F0502020204030204" pitchFamily="34" charset="0"/>
                <a:cs typeface="Avenir LT Std 55 Roman"/>
              </a:rPr>
              <a:t>ÉLIRONS</a:t>
            </a:r>
            <a:endParaRPr lang="fr-FR" sz="1200" b="1" dirty="0" smtClean="0">
              <a:latin typeface="Calibri" panose="020F0502020204030204" pitchFamily="34" charset="0"/>
              <a:cs typeface="Avenir LT Std 55 Roman"/>
            </a:endParaRPr>
          </a:p>
          <a:p>
            <a:pPr marL="12700" marR="5080">
              <a:lnSpc>
                <a:spcPct val="100000"/>
              </a:lnSpc>
            </a:pPr>
            <a:r>
              <a:rPr lang="fr-FR" sz="1200" b="1" spc="-30" dirty="0" smtClean="0">
                <a:solidFill>
                  <a:srgbClr val="C2272B"/>
                </a:solidFill>
                <a:latin typeface="Calibri" panose="020F0502020204030204" pitchFamily="34" charset="0"/>
                <a:cs typeface="Avenir LT Std 55 Roman"/>
              </a:rPr>
              <a:t>NOS </a:t>
            </a:r>
            <a:r>
              <a:rPr lang="fr-FR" sz="1200" b="1" spc="-40" dirty="0" smtClean="0">
                <a:solidFill>
                  <a:srgbClr val="C2272B"/>
                </a:solidFill>
                <a:latin typeface="Calibri" panose="020F0502020204030204" pitchFamily="34" charset="0"/>
                <a:cs typeface="Avenir LT Std 55 Roman"/>
              </a:rPr>
              <a:t>REPRÉSENTANT.E.S </a:t>
            </a:r>
            <a:r>
              <a:rPr lang="fr-FR" sz="1200" b="1" spc="-30" dirty="0" smtClean="0">
                <a:solidFill>
                  <a:srgbClr val="C2272B"/>
                </a:solidFill>
                <a:latin typeface="Calibri" panose="020F0502020204030204" pitchFamily="34" charset="0"/>
                <a:cs typeface="Avenir LT Std 55 Roman"/>
              </a:rPr>
              <a:t>À </a:t>
            </a:r>
            <a:r>
              <a:rPr lang="fr-FR" sz="1200" b="1" spc="-25" dirty="0" smtClean="0">
                <a:solidFill>
                  <a:srgbClr val="C2272B"/>
                </a:solidFill>
                <a:latin typeface="Calibri" panose="020F0502020204030204" pitchFamily="34" charset="0"/>
                <a:cs typeface="Avenir LT Std 55 Roman"/>
              </a:rPr>
              <a:t>LA COMMISSION  </a:t>
            </a:r>
            <a:r>
              <a:rPr lang="fr-FR" sz="1200" b="1" spc="-30" dirty="0" smtClean="0">
                <a:solidFill>
                  <a:srgbClr val="C2272B"/>
                </a:solidFill>
                <a:latin typeface="Calibri" panose="020F0502020204030204" pitchFamily="34" charset="0"/>
                <a:cs typeface="Avenir LT Std 55 Roman"/>
              </a:rPr>
              <a:t>ADMINISTRATIVE </a:t>
            </a:r>
            <a:r>
              <a:rPr lang="fr-FR" sz="1200" b="1" spc="-45" dirty="0" smtClean="0">
                <a:solidFill>
                  <a:srgbClr val="C2272B"/>
                </a:solidFill>
                <a:latin typeface="Calibri" panose="020F0502020204030204" pitchFamily="34" charset="0"/>
                <a:cs typeface="Avenir LT Std 55 Roman"/>
              </a:rPr>
              <a:t>PARITAIRE</a:t>
            </a:r>
            <a:r>
              <a:rPr lang="fr-FR" sz="1200" b="1" spc="-10" dirty="0" smtClean="0">
                <a:solidFill>
                  <a:srgbClr val="C2272B"/>
                </a:solidFill>
                <a:latin typeface="Calibri" panose="020F0502020204030204" pitchFamily="34" charset="0"/>
                <a:cs typeface="Avenir LT Std 55 Roman"/>
              </a:rPr>
              <a:t> </a:t>
            </a:r>
            <a:r>
              <a:rPr lang="fr-FR" sz="1200" b="1" spc="-20" dirty="0" smtClean="0">
                <a:solidFill>
                  <a:srgbClr val="C2272B"/>
                </a:solidFill>
                <a:latin typeface="Calibri" panose="020F0502020204030204" pitchFamily="34" charset="0"/>
                <a:cs typeface="Avenir LT Std 55 Roman"/>
              </a:rPr>
              <a:t>(CAP)</a:t>
            </a:r>
            <a:endParaRPr lang="fr-FR" sz="1200" b="1" dirty="0" smtClean="0">
              <a:latin typeface="Calibri" panose="020F0502020204030204" pitchFamily="34" charset="0"/>
              <a:cs typeface="Avenir LT Std 55 Roman"/>
            </a:endParaRPr>
          </a:p>
          <a:p>
            <a:pPr marL="12700">
              <a:lnSpc>
                <a:spcPct val="100000"/>
              </a:lnSpc>
            </a:pPr>
            <a:r>
              <a:rPr lang="fr-FR" sz="1200" b="1" spc="-30" dirty="0" smtClean="0">
                <a:solidFill>
                  <a:srgbClr val="C2272B"/>
                </a:solidFill>
                <a:latin typeface="Calibri" panose="020F0502020204030204" pitchFamily="34" charset="0"/>
                <a:cs typeface="Avenir LT Std 55 Roman"/>
              </a:rPr>
              <a:t>POUR </a:t>
            </a:r>
            <a:r>
              <a:rPr lang="fr-FR" sz="1200" b="1" spc="-25" dirty="0" smtClean="0">
                <a:solidFill>
                  <a:srgbClr val="C2272B"/>
                </a:solidFill>
                <a:latin typeface="Calibri" panose="020F0502020204030204" pitchFamily="34" charset="0"/>
                <a:cs typeface="Avenir LT Std 55 Roman"/>
              </a:rPr>
              <a:t>TOUS LES </a:t>
            </a:r>
            <a:r>
              <a:rPr lang="fr-FR" sz="1200" b="1" spc="-25" dirty="0" smtClean="0">
                <a:solidFill>
                  <a:srgbClr val="FFFFFF"/>
                </a:solidFill>
                <a:latin typeface="Calibri" panose="020F0502020204030204" pitchFamily="34" charset="0"/>
                <a:cs typeface="Avenir LT Std 55 Roman"/>
              </a:rPr>
              <a:t>AGENTS DE </a:t>
            </a:r>
            <a:r>
              <a:rPr lang="fr-FR" sz="1200" b="1" spc="-40" dirty="0" smtClean="0">
                <a:solidFill>
                  <a:srgbClr val="FFFFFF"/>
                </a:solidFill>
                <a:latin typeface="Calibri" panose="020F0502020204030204" pitchFamily="34" charset="0"/>
                <a:cs typeface="Avenir LT Std 55 Roman"/>
              </a:rPr>
              <a:t>CATÉGORIE</a:t>
            </a:r>
            <a:r>
              <a:rPr lang="fr-FR" sz="1200" b="1" spc="25" dirty="0" smtClean="0">
                <a:solidFill>
                  <a:srgbClr val="FFFFFF"/>
                </a:solidFill>
                <a:latin typeface="Calibri" panose="020F0502020204030204" pitchFamily="34" charset="0"/>
                <a:cs typeface="Avenir LT Std 55 Roman"/>
              </a:rPr>
              <a:t> </a:t>
            </a:r>
            <a:r>
              <a:rPr lang="fr-FR" sz="1200" b="1" spc="-25" dirty="0" smtClean="0">
                <a:solidFill>
                  <a:srgbClr val="FFFFFF"/>
                </a:solidFill>
                <a:latin typeface="Calibri" panose="020F0502020204030204" pitchFamily="34" charset="0"/>
                <a:cs typeface="Avenir LT Std 55 Roman"/>
              </a:rPr>
              <a:t>B</a:t>
            </a:r>
            <a:endParaRPr lang="fr-FR" sz="1200" b="1" dirty="0">
              <a:latin typeface="Calibri" panose="020F0502020204030204" pitchFamily="34" charset="0"/>
              <a:cs typeface="Avenir LT Std 55 Roman"/>
            </a:endParaRPr>
          </a:p>
        </p:txBody>
      </p:sp>
      <p:sp>
        <p:nvSpPr>
          <p:cNvPr id="465" name="object 113"/>
          <p:cNvSpPr txBox="1"/>
          <p:nvPr>
            <p:custDataLst>
              <p:tags r:id="rId266"/>
            </p:custDataLst>
          </p:nvPr>
        </p:nvSpPr>
        <p:spPr>
          <a:xfrm rot="300000">
            <a:off x="3256600" y="2429498"/>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466" name="object 366"/>
          <p:cNvSpPr/>
          <p:nvPr>
            <p:custDataLst>
              <p:tags r:id="rId267"/>
            </p:custDataLst>
          </p:nvPr>
        </p:nvSpPr>
        <p:spPr>
          <a:xfrm>
            <a:off x="272276" y="2549148"/>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pic>
        <p:nvPicPr>
          <p:cNvPr id="467" name="Image 466"/>
          <p:cNvPicPr>
            <a:picLocks noChangeAspect="1"/>
          </p:cNvPicPr>
          <p:nvPr>
            <p:custDataLst>
              <p:tags r:id="rId268"/>
            </p:custDataLst>
          </p:nvPr>
        </p:nvPicPr>
        <p:blipFill>
          <a:blip r:embed="rId278" cstate="print">
            <a:extLst>
              <a:ext uri="{28A0092B-C50C-407E-A947-70E740481C1C}">
                <a14:useLocalDpi xmlns:a14="http://schemas.microsoft.com/office/drawing/2010/main" val="0"/>
              </a:ext>
            </a:extLst>
          </a:blip>
          <a:stretch>
            <a:fillRect/>
          </a:stretch>
        </p:blipFill>
        <p:spPr>
          <a:xfrm>
            <a:off x="2617992" y="3441700"/>
            <a:ext cx="1617458" cy="1782032"/>
          </a:xfrm>
          <a:prstGeom prst="rect">
            <a:avLst/>
          </a:prstGeom>
        </p:spPr>
      </p:pic>
      <p:sp>
        <p:nvSpPr>
          <p:cNvPr id="468" name="ZoneTexte 467"/>
          <p:cNvSpPr txBox="1"/>
          <p:nvPr>
            <p:custDataLst>
              <p:tags r:id="rId269"/>
            </p:custDataLst>
          </p:nvPr>
        </p:nvSpPr>
        <p:spPr>
          <a:xfrm>
            <a:off x="292601" y="2579843"/>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
        <p:nvSpPr>
          <p:cNvPr id="473" name="object 392"/>
          <p:cNvSpPr/>
          <p:nvPr>
            <p:custDataLst>
              <p:tags r:id="rId270"/>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474" name="object 393"/>
          <p:cNvSpPr/>
          <p:nvPr>
            <p:custDataLst>
              <p:tags r:id="rId271"/>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475" name="object 457"/>
          <p:cNvSpPr txBox="1"/>
          <p:nvPr>
            <p:custDataLst>
              <p:tags r:id="rId272"/>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476" name="object 458"/>
          <p:cNvSpPr txBox="1">
            <a:spLocks noGrp="1"/>
          </p:cNvSpPr>
          <p:nvPr>
            <p:ph type="dt" sz="half" idx="6"/>
            <p:custDataLst>
              <p:tags r:id="rId273"/>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477" name="object 459"/>
          <p:cNvSpPr txBox="1">
            <a:spLocks noGrp="1"/>
          </p:cNvSpPr>
          <p:nvPr>
            <p:ph type="ftr" sz="quarter" idx="5"/>
            <p:custDataLst>
              <p:tags r:id="rId274"/>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pic>
        <p:nvPicPr>
          <p:cNvPr id="367" name="Image 366"/>
          <p:cNvPicPr>
            <a:picLocks noChangeAspect="1"/>
          </p:cNvPicPr>
          <p:nvPr/>
        </p:nvPicPr>
        <p:blipFill>
          <a:blip r:embed="rId279" cstate="print">
            <a:extLst>
              <a:ext uri="{28A0092B-C50C-407E-A947-70E740481C1C}">
                <a14:useLocalDpi xmlns:a14="http://schemas.microsoft.com/office/drawing/2010/main" val="0"/>
              </a:ext>
            </a:extLst>
          </a:blip>
          <a:stretch>
            <a:fillRect/>
          </a:stretch>
        </p:blipFill>
        <p:spPr>
          <a:xfrm>
            <a:off x="1639998" y="8221839"/>
            <a:ext cx="2492363" cy="122874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 name="object 2"/>
          <p:cNvSpPr/>
          <p:nvPr>
            <p:custDataLst>
              <p:tags r:id="rId1"/>
            </p:custDataLst>
          </p:nvPr>
        </p:nvSpPr>
        <p:spPr>
          <a:xfrm>
            <a:off x="3246120" y="1975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lang="fr-FR" dirty="0"/>
          </a:p>
        </p:txBody>
      </p:sp>
      <p:sp>
        <p:nvSpPr>
          <p:cNvPr id="34" name="object 34"/>
          <p:cNvSpPr txBox="1"/>
          <p:nvPr>
            <p:custDataLst>
              <p:tags r:id="rId2"/>
            </p:custDataLst>
          </p:nvPr>
        </p:nvSpPr>
        <p:spPr>
          <a:xfrm>
            <a:off x="295898" y="3318345"/>
            <a:ext cx="2196465"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JE</a:t>
            </a:r>
            <a:r>
              <a:rPr lang="fr-FR" sz="3400" b="1" spc="-35" dirty="0" smtClean="0">
                <a:solidFill>
                  <a:srgbClr val="231F20"/>
                </a:solidFill>
                <a:cs typeface="Avenir LT Std 55 Roman"/>
              </a:rPr>
              <a:t> </a:t>
            </a:r>
            <a:r>
              <a:rPr lang="fr-FR" sz="3400" b="1" spc="-75" dirty="0" smtClean="0">
                <a:solidFill>
                  <a:srgbClr val="231F20"/>
                </a:solidFill>
                <a:cs typeface="Avenir LT Std 55 Roman"/>
              </a:rPr>
              <a:t>VOT</a:t>
            </a:r>
            <a:r>
              <a:rPr lang="fr-FR" sz="3400" b="1" spc="270" dirty="0" smtClean="0">
                <a:solidFill>
                  <a:srgbClr val="231F20"/>
                </a:solidFill>
                <a:cs typeface="Avenir LT Std 55 Roman"/>
              </a:rPr>
              <a:t>E</a:t>
            </a:r>
            <a:r>
              <a:rPr lang="fr-FR" sz="1200" b="1" spc="-30" dirty="0" smtClean="0">
                <a:solidFill>
                  <a:srgbClr val="231F20"/>
                </a:solidFill>
                <a:cs typeface="Avenir LT Std 55 Roman"/>
              </a:rPr>
              <a:t>POUR</a:t>
            </a:r>
            <a:endParaRPr lang="fr-FR" sz="1200" dirty="0">
              <a:cs typeface="Avenir LT Std 55 Roman"/>
            </a:endParaRPr>
          </a:p>
        </p:txBody>
      </p:sp>
      <p:sp>
        <p:nvSpPr>
          <p:cNvPr id="82" name="object 82"/>
          <p:cNvSpPr txBox="1"/>
          <p:nvPr>
            <p:custDataLst>
              <p:tags r:id="rId3"/>
            </p:custDataLst>
          </p:nvPr>
        </p:nvSpPr>
        <p:spPr>
          <a:xfrm>
            <a:off x="291110" y="3781413"/>
            <a:ext cx="2267940" cy="1905650"/>
          </a:xfrm>
          <a:prstGeom prst="rect">
            <a:avLst/>
          </a:prstGeom>
        </p:spPr>
        <p:txBody>
          <a:bodyPr vert="horz" wrap="square" lIns="0" tIns="33020" rIns="0" bIns="0" rtlCol="0">
            <a:spAutoFit/>
          </a:bodyPr>
          <a:lstStyle/>
          <a:p>
            <a:pPr marL="12700" marR="296545" indent="-635">
              <a:lnSpc>
                <a:spcPts val="1300"/>
              </a:lnSpc>
              <a:spcBef>
                <a:spcPts val="260"/>
              </a:spcBef>
            </a:pPr>
            <a:r>
              <a:rPr lang="fr-FR" sz="1200" b="1" spc="-25" dirty="0" smtClean="0">
                <a:solidFill>
                  <a:srgbClr val="231F20"/>
                </a:solidFill>
                <a:cs typeface="Avenir LT Std 55 Roman"/>
              </a:rPr>
              <a:t>DES </a:t>
            </a:r>
            <a:r>
              <a:rPr lang="fr-FR" sz="1200" b="1" spc="-35" dirty="0" smtClean="0">
                <a:solidFill>
                  <a:srgbClr val="DA2128"/>
                </a:solidFill>
                <a:cs typeface="Avenir LT Std 55 Roman"/>
              </a:rPr>
              <a:t>REPRÉSENTANTS </a:t>
            </a:r>
            <a:r>
              <a:rPr lang="fr-FR" sz="1200" b="1" spc="-25" dirty="0" smtClean="0">
                <a:solidFill>
                  <a:srgbClr val="DA2128"/>
                </a:solidFill>
                <a:cs typeface="Avenir LT Std 55 Roman"/>
              </a:rPr>
              <a:t>CGT </a:t>
            </a:r>
            <a:r>
              <a:rPr lang="fr-FR" sz="1200" b="1" spc="-25" dirty="0" smtClean="0">
                <a:solidFill>
                  <a:srgbClr val="231F20"/>
                </a:solidFill>
                <a:cs typeface="Avenir LT Std 55 Roman"/>
              </a:rPr>
              <a:t>QUI</a:t>
            </a:r>
            <a:endParaRPr lang="fr-FR" sz="1200" dirty="0" smtClean="0">
              <a:cs typeface="Avenir LT Std 55 Roman"/>
            </a:endParaRPr>
          </a:p>
          <a:p>
            <a:pPr marL="12700" marR="296545" indent="-635">
              <a:lnSpc>
                <a:spcPts val="1300"/>
              </a:lnSpc>
              <a:spcBef>
                <a:spcPts val="260"/>
              </a:spcBef>
            </a:pPr>
            <a:r>
              <a:rPr lang="fr-FR" sz="1200" b="1" spc="-25" dirty="0" smtClean="0">
                <a:solidFill>
                  <a:srgbClr val="231F20"/>
                </a:solidFill>
                <a:cs typeface="Avenir LT Std 55 Roman"/>
              </a:rPr>
              <a:t>INTERVIENDRONT SUR</a:t>
            </a:r>
            <a:r>
              <a:rPr lang="fr-FR" sz="1200" b="1" spc="-55" dirty="0" smtClean="0">
                <a:solidFill>
                  <a:srgbClr val="231F20"/>
                </a:solidFill>
                <a:cs typeface="Avenir LT Std 55 Roman"/>
              </a:rPr>
              <a:t> </a:t>
            </a:r>
            <a:r>
              <a:rPr lang="fr-FR" sz="1200" b="1" spc="-25" dirty="0" smtClean="0">
                <a:solidFill>
                  <a:srgbClr val="231F20"/>
                </a:solidFill>
                <a:cs typeface="Avenir LT Std 55 Roman"/>
              </a:rPr>
              <a:t>LES </a:t>
            </a:r>
            <a:r>
              <a:rPr lang="fr-FR" sz="1200" b="1" spc="-25" dirty="0" smtClean="0">
                <a:solidFill>
                  <a:srgbClr val="C2272B"/>
                </a:solidFill>
                <a:cs typeface="Avenir LT Std 55 Roman"/>
              </a:rPr>
              <a:t>QUESTIONS QUI </a:t>
            </a:r>
            <a:r>
              <a:rPr lang="fr-FR" sz="1200" b="1" spc="-30" dirty="0" smtClean="0">
                <a:solidFill>
                  <a:srgbClr val="C2272B"/>
                </a:solidFill>
                <a:cs typeface="Avenir LT Std 55 Roman"/>
              </a:rPr>
              <a:t>ME CONCERNENT</a:t>
            </a:r>
            <a:r>
              <a:rPr lang="fr-FR" sz="1200" b="1" spc="-20" dirty="0" smtClean="0">
                <a:solidFill>
                  <a:srgbClr val="C2272B"/>
                </a:solidFill>
                <a:cs typeface="Avenir LT Std 55 Roman"/>
              </a:rPr>
              <a:t> </a:t>
            </a:r>
            <a:r>
              <a:rPr lang="fr-FR" sz="1200" b="1" spc="-15" dirty="0" smtClean="0">
                <a:solidFill>
                  <a:srgbClr val="C2272B"/>
                </a:solidFill>
                <a:cs typeface="Avenir LT Std 55 Roman"/>
              </a:rPr>
              <a:t>:</a:t>
            </a:r>
            <a:endParaRPr lang="fr-FR" sz="1200" dirty="0" smtClean="0">
              <a:cs typeface="Avenir LT Std 55 Roman"/>
            </a:endParaRPr>
          </a:p>
          <a:p>
            <a:pPr marL="12700" marR="5080">
              <a:lnSpc>
                <a:spcPts val="1300"/>
              </a:lnSpc>
              <a:buChar char="•"/>
              <a:tabLst>
                <a:tab pos="203835" algn="l"/>
              </a:tabLst>
            </a:pPr>
            <a:r>
              <a:rPr lang="fr-FR" sz="1200" b="0" dirty="0" smtClean="0">
                <a:solidFill>
                  <a:srgbClr val="231F20"/>
                </a:solidFill>
                <a:cs typeface="Avenir LT Std 35 Light"/>
              </a:rPr>
              <a:t>Le </a:t>
            </a:r>
            <a:r>
              <a:rPr lang="fr-FR" sz="1200" b="0" spc="-5" dirty="0" smtClean="0">
                <a:solidFill>
                  <a:srgbClr val="231F20"/>
                </a:solidFill>
                <a:cs typeface="Avenir LT Std 35 Light"/>
              </a:rPr>
              <a:t>déroulement </a:t>
            </a:r>
            <a:r>
              <a:rPr lang="fr-FR" sz="1200" b="0" dirty="0" smtClean="0">
                <a:solidFill>
                  <a:srgbClr val="231F20"/>
                </a:solidFill>
                <a:cs typeface="Avenir LT Std 35 Light"/>
              </a:rPr>
              <a:t>de ma </a:t>
            </a:r>
            <a:r>
              <a:rPr lang="fr-FR" sz="1200" b="0" spc="-20" dirty="0" smtClean="0">
                <a:solidFill>
                  <a:srgbClr val="231F20"/>
                </a:solidFill>
                <a:cs typeface="Avenir LT Std 35 Light"/>
              </a:rPr>
              <a:t>car</a:t>
            </a:r>
            <a:r>
              <a:rPr lang="fr-FR" sz="1200" b="0" spc="-5" dirty="0" smtClean="0">
                <a:solidFill>
                  <a:srgbClr val="231F20"/>
                </a:solidFill>
                <a:cs typeface="Avenir LT Std 35 Light"/>
              </a:rPr>
              <a:t>rière </a:t>
            </a:r>
            <a:r>
              <a:rPr lang="fr-FR" sz="1200" b="0" dirty="0" smtClean="0">
                <a:solidFill>
                  <a:srgbClr val="231F20"/>
                </a:solidFill>
                <a:cs typeface="Avenir LT Std 35 Light"/>
              </a:rPr>
              <a:t>: stagiairisation, titularisation, avancement de grade, demande de temps</a:t>
            </a:r>
            <a:r>
              <a:rPr lang="fr-FR" sz="1200" b="0" spc="-20" dirty="0" smtClean="0">
                <a:solidFill>
                  <a:srgbClr val="231F20"/>
                </a:solidFill>
                <a:cs typeface="Avenir LT Std 35 Light"/>
              </a:rPr>
              <a:t> </a:t>
            </a:r>
            <a:r>
              <a:rPr lang="fr-FR" sz="1200" b="0" dirty="0" smtClean="0">
                <a:solidFill>
                  <a:srgbClr val="231F20"/>
                </a:solidFill>
                <a:cs typeface="Avenir LT Std 35 Light"/>
              </a:rPr>
              <a:t>partiel</a:t>
            </a:r>
            <a:endParaRPr lang="fr-FR" sz="1200" dirty="0" smtClean="0">
              <a:cs typeface="Avenir LT Std 35 Light"/>
            </a:endParaRPr>
          </a:p>
          <a:p>
            <a:pPr marL="12700">
              <a:lnSpc>
                <a:spcPts val="1280"/>
              </a:lnSpc>
              <a:buFontTx/>
              <a:buChar char="•"/>
              <a:tabLst>
                <a:tab pos="203835" algn="l"/>
                <a:tab pos="560705" algn="l"/>
                <a:tab pos="1407160" algn="l"/>
                <a:tab pos="1717039" algn="l"/>
              </a:tabLst>
            </a:pPr>
            <a:r>
              <a:rPr lang="fr-FR" sz="1200" b="0" dirty="0" smtClean="0">
                <a:solidFill>
                  <a:srgbClr val="231F20"/>
                </a:solidFill>
                <a:cs typeface="Avenir LT Std 35 Light"/>
              </a:rPr>
              <a:t>Les demandes de </a:t>
            </a:r>
            <a:r>
              <a:rPr lang="fr-FR" sz="1200" b="0" spc="-25" dirty="0" smtClean="0">
                <a:solidFill>
                  <a:srgbClr val="231F20"/>
                </a:solidFill>
                <a:cs typeface="Avenir LT Std 35 Light"/>
              </a:rPr>
              <a:t>r</a:t>
            </a:r>
            <a:r>
              <a:rPr lang="fr-FR" sz="1200" b="0" dirty="0" smtClean="0">
                <a:solidFill>
                  <a:srgbClr val="231F20"/>
                </a:solidFill>
                <a:cs typeface="Avenir LT Std 35 Light"/>
              </a:rPr>
              <a:t>évision d</a:t>
            </a:r>
            <a:r>
              <a:rPr lang="fr-FR" sz="1200" b="0" spc="-5" dirty="0" smtClean="0">
                <a:solidFill>
                  <a:srgbClr val="231F20"/>
                </a:solidFill>
                <a:cs typeface="Avenir LT Std 35 Light"/>
              </a:rPr>
              <a:t>’entretien professionnel</a:t>
            </a:r>
            <a:endParaRPr lang="fr-FR" sz="1200" dirty="0" smtClean="0">
              <a:cs typeface="Avenir LT Std 35 Light"/>
            </a:endParaRPr>
          </a:p>
          <a:p>
            <a:pPr marL="12700">
              <a:lnSpc>
                <a:spcPts val="1280"/>
              </a:lnSpc>
              <a:buChar char="•"/>
              <a:tabLst>
                <a:tab pos="203835" algn="l"/>
                <a:tab pos="560705" algn="l"/>
                <a:tab pos="1407160" algn="l"/>
                <a:tab pos="1717039" algn="l"/>
              </a:tabLst>
            </a:pPr>
            <a:endParaRPr lang="fr-FR" sz="1200" dirty="0">
              <a:cs typeface="Avenir LT Std 35 Light"/>
            </a:endParaRPr>
          </a:p>
        </p:txBody>
      </p:sp>
      <p:sp>
        <p:nvSpPr>
          <p:cNvPr id="83" name="object 83"/>
          <p:cNvSpPr txBox="1"/>
          <p:nvPr>
            <p:custDataLst>
              <p:tags r:id="rId4"/>
            </p:custDataLst>
          </p:nvPr>
        </p:nvSpPr>
        <p:spPr>
          <a:xfrm>
            <a:off x="275300" y="5499100"/>
            <a:ext cx="3961765" cy="1013098"/>
          </a:xfrm>
          <a:prstGeom prst="rect">
            <a:avLst/>
          </a:prstGeom>
        </p:spPr>
        <p:txBody>
          <a:bodyPr vert="horz" wrap="square" lIns="0" tIns="12700" rIns="0" bIns="0" rtlCol="0">
            <a:spAutoFit/>
          </a:bodyPr>
          <a:lstStyle/>
          <a:p>
            <a:pPr marL="12700" marR="5080">
              <a:lnSpc>
                <a:spcPts val="1300"/>
              </a:lnSpc>
              <a:spcBef>
                <a:spcPts val="90"/>
              </a:spcBef>
              <a:buChar char="•"/>
              <a:tabLst>
                <a:tab pos="203200" algn="l"/>
              </a:tabLst>
            </a:pPr>
            <a:r>
              <a:rPr lang="fr-FR" sz="1200" b="0" dirty="0" smtClean="0">
                <a:solidFill>
                  <a:srgbClr val="231F20"/>
                </a:solidFill>
                <a:cs typeface="Avenir LT Std 35 Light"/>
              </a:rPr>
              <a:t>Le </a:t>
            </a:r>
            <a:r>
              <a:rPr lang="fr-FR" sz="1200" b="0" spc="-5" dirty="0" smtClean="0">
                <a:solidFill>
                  <a:srgbClr val="231F20"/>
                </a:solidFill>
                <a:cs typeface="Avenir LT Std 35 Light"/>
              </a:rPr>
              <a:t>respect </a:t>
            </a:r>
            <a:r>
              <a:rPr lang="fr-FR" sz="1200" b="0" dirty="0" smtClean="0">
                <a:solidFill>
                  <a:srgbClr val="231F20"/>
                </a:solidFill>
                <a:cs typeface="Avenir LT Std 35 Light"/>
              </a:rPr>
              <a:t>de mes garanties </a:t>
            </a:r>
            <a:r>
              <a:rPr lang="fr-FR" sz="1200" b="0" spc="-5" dirty="0" smtClean="0">
                <a:solidFill>
                  <a:srgbClr val="231F20"/>
                </a:solidFill>
                <a:cs typeface="Avenir LT Std 35 Light"/>
              </a:rPr>
              <a:t>statutaires </a:t>
            </a:r>
            <a:r>
              <a:rPr lang="fr-FR" sz="1200" b="0" dirty="0" smtClean="0">
                <a:solidFill>
                  <a:srgbClr val="231F20"/>
                </a:solidFill>
                <a:cs typeface="Avenir LT Std 35 Light"/>
              </a:rPr>
              <a:t>: </a:t>
            </a:r>
            <a:r>
              <a:rPr lang="fr-FR" sz="1200" b="0" spc="-5" dirty="0" smtClean="0">
                <a:solidFill>
                  <a:srgbClr val="231F20"/>
                </a:solidFill>
                <a:cs typeface="Avenir LT Std 35 Light"/>
              </a:rPr>
              <a:t>procédures  </a:t>
            </a:r>
            <a:r>
              <a:rPr lang="fr-FR" sz="1200" b="0" dirty="0" smtClean="0">
                <a:solidFill>
                  <a:srgbClr val="231F20"/>
                </a:solidFill>
                <a:cs typeface="Avenir LT Std 35 Light"/>
              </a:rPr>
              <a:t>de discipline, mutations, </a:t>
            </a:r>
            <a:r>
              <a:rPr lang="fr-FR" sz="1200" b="0" spc="-5" dirty="0" smtClean="0">
                <a:solidFill>
                  <a:srgbClr val="231F20"/>
                </a:solidFill>
                <a:cs typeface="Avenir LT Std 35 Light"/>
              </a:rPr>
              <a:t>recours, </a:t>
            </a:r>
            <a:r>
              <a:rPr lang="fr-FR" sz="1200" b="0" dirty="0" smtClean="0">
                <a:solidFill>
                  <a:srgbClr val="231F20"/>
                </a:solidFill>
                <a:cs typeface="Avenir LT Std 35 Light"/>
              </a:rPr>
              <a:t>détachement, </a:t>
            </a:r>
            <a:r>
              <a:rPr lang="fr-FR" sz="1200" b="0" spc="-5" dirty="0" smtClean="0">
                <a:solidFill>
                  <a:srgbClr val="231F20"/>
                </a:solidFill>
                <a:cs typeface="Avenir LT Std 35 Light"/>
              </a:rPr>
              <a:t>reclasse</a:t>
            </a:r>
            <a:r>
              <a:rPr lang="fr-FR" sz="1200" b="0" dirty="0" smtClean="0">
                <a:solidFill>
                  <a:srgbClr val="231F20"/>
                </a:solidFill>
                <a:cs typeface="Avenir LT Std 35 Light"/>
              </a:rPr>
              <a:t>ment, disponibilité pour convenances personnelles,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formations,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congés au </a:t>
            </a:r>
            <a:r>
              <a:rPr lang="fr-FR" sz="1200" b="0" spc="-5" dirty="0" smtClean="0">
                <a:solidFill>
                  <a:srgbClr val="231F20"/>
                </a:solidFill>
                <a:cs typeface="Avenir LT Std 35 Light"/>
              </a:rPr>
              <a:t>titre </a:t>
            </a:r>
            <a:r>
              <a:rPr lang="fr-FR" sz="1200" b="0" dirty="0" smtClean="0">
                <a:solidFill>
                  <a:srgbClr val="231F20"/>
                </a:solidFill>
                <a:cs typeface="Avenir LT Std 35 Light"/>
              </a:rPr>
              <a:t>du </a:t>
            </a:r>
            <a:r>
              <a:rPr lang="fr-FR" sz="1200" b="0" spc="-35" dirty="0" smtClean="0">
                <a:solidFill>
                  <a:srgbClr val="231F20"/>
                </a:solidFill>
                <a:cs typeface="Avenir LT Std 35 Light"/>
              </a:rPr>
              <a:t>CET,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a:t>
            </a:r>
            <a:r>
              <a:rPr lang="fr-FR" sz="1200" b="0" spc="-5" dirty="0" smtClean="0">
                <a:solidFill>
                  <a:srgbClr val="231F20"/>
                </a:solidFill>
                <a:cs typeface="Avenir LT Std 35 Light"/>
              </a:rPr>
              <a:t>décharge </a:t>
            </a:r>
            <a:r>
              <a:rPr lang="fr-FR" sz="1200" b="0" dirty="0" smtClean="0">
                <a:solidFill>
                  <a:srgbClr val="231F20"/>
                </a:solidFill>
                <a:cs typeface="Avenir LT Std 35 Light"/>
              </a:rPr>
              <a:t>de service pour </a:t>
            </a:r>
            <a:r>
              <a:rPr lang="fr-FR" sz="1200" b="0" spc="-5" dirty="0" smtClean="0">
                <a:solidFill>
                  <a:srgbClr val="231F20"/>
                </a:solidFill>
                <a:cs typeface="Avenir LT Std 35 Light"/>
              </a:rPr>
              <a:t>exercice </a:t>
            </a:r>
            <a:r>
              <a:rPr lang="fr-FR" sz="1200" b="0" dirty="0" smtClean="0">
                <a:solidFill>
                  <a:srgbClr val="231F20"/>
                </a:solidFill>
                <a:cs typeface="Avenir LT Std 35 Light"/>
              </a:rPr>
              <a:t>de </a:t>
            </a:r>
            <a:r>
              <a:rPr lang="fr-FR" sz="1200" b="0" spc="-5" dirty="0" smtClean="0">
                <a:solidFill>
                  <a:srgbClr val="231F20"/>
                </a:solidFill>
                <a:cs typeface="Avenir LT Std 35 Light"/>
              </a:rPr>
              <a:t>droit</a:t>
            </a:r>
            <a:r>
              <a:rPr lang="fr-FR" sz="1200" b="0" spc="-20" dirty="0" smtClean="0">
                <a:solidFill>
                  <a:srgbClr val="231F20"/>
                </a:solidFill>
                <a:cs typeface="Avenir LT Std 35 Light"/>
              </a:rPr>
              <a:t> </a:t>
            </a:r>
            <a:r>
              <a:rPr lang="fr-FR" sz="1200" b="0" dirty="0" smtClean="0">
                <a:solidFill>
                  <a:srgbClr val="231F20"/>
                </a:solidFill>
                <a:cs typeface="Avenir LT Std 35 Light"/>
              </a:rPr>
              <a:t>syndical</a:t>
            </a:r>
            <a:endParaRPr lang="fr-FR" sz="1200" dirty="0" smtClean="0">
              <a:cs typeface="Avenir LT Std 35 Light"/>
            </a:endParaRPr>
          </a:p>
          <a:p>
            <a:pPr marL="12700">
              <a:lnSpc>
                <a:spcPts val="1280"/>
              </a:lnSpc>
              <a:buChar char="•"/>
              <a:tabLst>
                <a:tab pos="203200" algn="l"/>
              </a:tabLst>
            </a:pPr>
            <a:r>
              <a:rPr lang="fr-FR" sz="1200" b="0" dirty="0" smtClean="0">
                <a:solidFill>
                  <a:srgbClr val="231F20"/>
                </a:solidFill>
                <a:cs typeface="Avenir LT Std 35 Light"/>
              </a:rPr>
              <a:t>La demande de télétravail, en cas de</a:t>
            </a:r>
            <a:r>
              <a:rPr lang="fr-FR" sz="1200" b="0" spc="-25" dirty="0" smtClean="0">
                <a:solidFill>
                  <a:srgbClr val="231F20"/>
                </a:solidFill>
                <a:cs typeface="Avenir LT Std 35 Light"/>
              </a:rPr>
              <a:t> </a:t>
            </a:r>
            <a:r>
              <a:rPr lang="fr-FR" sz="1200" b="0" spc="-5" dirty="0" smtClean="0">
                <a:solidFill>
                  <a:srgbClr val="231F20"/>
                </a:solidFill>
                <a:cs typeface="Avenir LT Std 35 Light"/>
              </a:rPr>
              <a:t>refus</a:t>
            </a:r>
            <a:endParaRPr lang="fr-FR" sz="1200" dirty="0" smtClean="0">
              <a:cs typeface="Avenir LT Std 35 Light"/>
            </a:endParaRPr>
          </a:p>
        </p:txBody>
      </p:sp>
      <p:sp>
        <p:nvSpPr>
          <p:cNvPr id="100" name="object 100"/>
          <p:cNvSpPr txBox="1"/>
          <p:nvPr>
            <p:custDataLst>
              <p:tags r:id="rId5"/>
            </p:custDataLst>
          </p:nvPr>
        </p:nvSpPr>
        <p:spPr>
          <a:xfrm>
            <a:off x="275300" y="7861300"/>
            <a:ext cx="3961765" cy="538480"/>
          </a:xfrm>
          <a:prstGeom prst="rect">
            <a:avLst/>
          </a:prstGeom>
        </p:spPr>
        <p:txBody>
          <a:bodyPr vert="horz" wrap="square" lIns="0" tIns="33019" rIns="0" bIns="0" rtlCol="0">
            <a:spAutoFit/>
          </a:bodyPr>
          <a:lstStyle/>
          <a:p>
            <a:pPr marL="12700" marR="5080" algn="just">
              <a:lnSpc>
                <a:spcPts val="1300"/>
              </a:lnSpc>
              <a:spcBef>
                <a:spcPts val="259"/>
              </a:spcBef>
            </a:pPr>
            <a:r>
              <a:rPr lang="fr-FR" sz="1200" b="1" dirty="0" smtClean="0">
                <a:solidFill>
                  <a:srgbClr val="231F20"/>
                </a:solidFill>
                <a:latin typeface="Calibri" panose="020F0502020204030204" pitchFamily="34" charset="0"/>
                <a:cs typeface="Avenir LT Std 65 Medium"/>
              </a:rPr>
              <a:t>donner aux </a:t>
            </a:r>
            <a:r>
              <a:rPr lang="fr-FR" sz="1200" b="1" spc="-15" dirty="0" err="1" smtClean="0">
                <a:solidFill>
                  <a:srgbClr val="231F20"/>
                </a:solidFill>
                <a:latin typeface="Calibri" panose="020F0502020204030204" pitchFamily="34" charset="0"/>
                <a:cs typeface="Avenir LT Std 65 Medium"/>
              </a:rPr>
              <a:t>futur.e.s</a:t>
            </a:r>
            <a:r>
              <a:rPr lang="fr-FR" sz="1200" b="1" spc="-15" dirty="0" smtClean="0">
                <a:solidFill>
                  <a:srgbClr val="231F20"/>
                </a:solidFill>
                <a:latin typeface="Calibri" panose="020F0502020204030204" pitchFamily="34" charset="0"/>
                <a:cs typeface="Avenir LT Std 65 Medium"/>
              </a:rPr>
              <a:t> </a:t>
            </a:r>
            <a:r>
              <a:rPr lang="fr-FR" sz="1200" b="1" dirty="0" err="1" smtClean="0">
                <a:solidFill>
                  <a:srgbClr val="231F20"/>
                </a:solidFill>
                <a:latin typeface="Calibri" panose="020F0502020204030204" pitchFamily="34" charset="0"/>
                <a:cs typeface="Avenir LT Std 65 Medium"/>
              </a:rPr>
              <a:t>élu.e.s</a:t>
            </a:r>
            <a:r>
              <a:rPr lang="fr-FR" sz="1200" b="1" dirty="0" smtClean="0">
                <a:solidFill>
                  <a:srgbClr val="231F20"/>
                </a:solidFill>
                <a:latin typeface="Calibri" panose="020F0502020204030204" pitchFamily="34" charset="0"/>
                <a:cs typeface="Avenir LT Std 65 Medium"/>
              </a:rPr>
              <a:t> les moyens de </a:t>
            </a:r>
            <a:r>
              <a:rPr lang="fr-FR" sz="1200" b="1" spc="-5" dirty="0" smtClean="0">
                <a:solidFill>
                  <a:srgbClr val="231F20"/>
                </a:solidFill>
                <a:latin typeface="Calibri" panose="020F0502020204030204" pitchFamily="34" charset="0"/>
                <a:cs typeface="Avenir LT Std 65 Medium"/>
              </a:rPr>
              <a:t>défendre  </a:t>
            </a:r>
            <a:r>
              <a:rPr lang="fr-FR" sz="1200" b="1" dirty="0" smtClean="0">
                <a:solidFill>
                  <a:srgbClr val="231F20"/>
                </a:solidFill>
                <a:latin typeface="Calibri" panose="020F0502020204030204" pitchFamily="34" charset="0"/>
                <a:cs typeface="Avenir LT Std 65 Medium"/>
              </a:rPr>
              <a:t>les </a:t>
            </a:r>
            <a:r>
              <a:rPr lang="fr-FR" sz="1200" b="1" spc="-5" dirty="0" smtClean="0">
                <a:solidFill>
                  <a:srgbClr val="231F20"/>
                </a:solidFill>
                <a:latin typeface="Calibri" panose="020F0502020204030204" pitchFamily="34" charset="0"/>
                <a:cs typeface="Avenir LT Std 65 Medium"/>
              </a:rPr>
              <a:t>droits </a:t>
            </a:r>
            <a:r>
              <a:rPr lang="fr-FR" sz="1200" b="1" dirty="0" smtClean="0">
                <a:solidFill>
                  <a:srgbClr val="231F20"/>
                </a:solidFill>
                <a:latin typeface="Calibri" panose="020F0502020204030204" pitchFamily="34" charset="0"/>
                <a:cs typeface="Avenir LT Std 65 Medium"/>
              </a:rPr>
              <a:t>et les </a:t>
            </a:r>
            <a:r>
              <a:rPr lang="fr-FR" sz="1200" b="1" spc="-5" dirty="0" smtClean="0">
                <a:solidFill>
                  <a:srgbClr val="231F20"/>
                </a:solidFill>
                <a:latin typeface="Calibri" panose="020F0502020204030204" pitchFamily="34" charset="0"/>
                <a:cs typeface="Avenir LT Std 65 Medium"/>
              </a:rPr>
              <a:t>intérêts </a:t>
            </a:r>
            <a:r>
              <a:rPr lang="fr-FR" sz="1200" b="1" dirty="0" smtClean="0">
                <a:solidFill>
                  <a:srgbClr val="231F20"/>
                </a:solidFill>
                <a:latin typeface="Calibri" panose="020F0502020204030204" pitchFamily="34" charset="0"/>
                <a:cs typeface="Avenir LT Std 65 Medium"/>
              </a:rPr>
              <a:t>de </a:t>
            </a:r>
            <a:r>
              <a:rPr lang="fr-FR" sz="1200" b="1" dirty="0" err="1" smtClean="0">
                <a:solidFill>
                  <a:srgbClr val="231F20"/>
                </a:solidFill>
                <a:latin typeface="Calibri" panose="020F0502020204030204" pitchFamily="34" charset="0"/>
                <a:cs typeface="Avenir LT Std 65 Medium"/>
              </a:rPr>
              <a:t>tou.te.s</a:t>
            </a:r>
            <a:r>
              <a:rPr lang="fr-FR" sz="1200" b="1" dirty="0" smtClean="0">
                <a:solidFill>
                  <a:srgbClr val="231F20"/>
                </a:solidFill>
                <a:latin typeface="Calibri" panose="020F0502020204030204" pitchFamily="34" charset="0"/>
                <a:cs typeface="Avenir LT Std 65 Medium"/>
              </a:rPr>
              <a:t> les </a:t>
            </a:r>
            <a:r>
              <a:rPr lang="fr-FR" sz="1200" b="1" dirty="0" err="1" smtClean="0">
                <a:solidFill>
                  <a:srgbClr val="231F20"/>
                </a:solidFill>
                <a:latin typeface="Calibri" panose="020F0502020204030204" pitchFamily="34" charset="0"/>
                <a:cs typeface="Avenir LT Std 65 Medium"/>
              </a:rPr>
              <a:t>agent.e.s</a:t>
            </a:r>
            <a:r>
              <a:rPr lang="fr-FR" sz="1200" b="1" dirty="0" smtClean="0">
                <a:solidFill>
                  <a:srgbClr val="231F20"/>
                </a:solidFill>
                <a:latin typeface="Calibri" panose="020F0502020204030204" pitchFamily="34" charset="0"/>
                <a:cs typeface="Avenir LT Std 65 Medium"/>
              </a:rPr>
              <a:t> </a:t>
            </a:r>
            <a:r>
              <a:rPr lang="fr-FR" sz="1200" b="1" spc="-5" dirty="0" smtClean="0">
                <a:solidFill>
                  <a:srgbClr val="231F20"/>
                </a:solidFill>
                <a:latin typeface="Calibri" panose="020F0502020204030204" pitchFamily="34" charset="0"/>
                <a:cs typeface="Avenir LT Std 65 Medium"/>
              </a:rPr>
              <a:t>titulaires  </a:t>
            </a:r>
            <a:r>
              <a:rPr lang="fr-FR" sz="1200" b="1" dirty="0" smtClean="0">
                <a:solidFill>
                  <a:srgbClr val="231F20"/>
                </a:solidFill>
                <a:latin typeface="Calibri" panose="020F0502020204030204" pitchFamily="34" charset="0"/>
                <a:cs typeface="Avenir LT Std 65 Medium"/>
              </a:rPr>
              <a:t>pour un meilleur service</a:t>
            </a:r>
            <a:r>
              <a:rPr lang="fr-FR" sz="1200" b="1" spc="-10" dirty="0" smtClean="0">
                <a:solidFill>
                  <a:srgbClr val="231F20"/>
                </a:solidFill>
                <a:latin typeface="Calibri" panose="020F0502020204030204" pitchFamily="34" charset="0"/>
                <a:cs typeface="Avenir LT Std 65 Medium"/>
              </a:rPr>
              <a:t> </a:t>
            </a:r>
            <a:r>
              <a:rPr lang="fr-FR" sz="1200" b="1" dirty="0" smtClean="0">
                <a:solidFill>
                  <a:srgbClr val="231F20"/>
                </a:solidFill>
                <a:latin typeface="Calibri" panose="020F0502020204030204" pitchFamily="34" charset="0"/>
                <a:cs typeface="Avenir LT Std 65 Medium"/>
              </a:rPr>
              <a:t>public.</a:t>
            </a:r>
            <a:endParaRPr lang="fr-FR" sz="1200" dirty="0">
              <a:latin typeface="Calibri" panose="020F0502020204030204" pitchFamily="34" charset="0"/>
              <a:cs typeface="Avenir LT Std 65 Medium"/>
            </a:endParaRPr>
          </a:p>
        </p:txBody>
      </p:sp>
      <p:sp>
        <p:nvSpPr>
          <p:cNvPr id="101" name="object 101"/>
          <p:cNvSpPr txBox="1"/>
          <p:nvPr>
            <p:custDataLst>
              <p:tags r:id="rId6"/>
            </p:custDataLst>
          </p:nvPr>
        </p:nvSpPr>
        <p:spPr>
          <a:xfrm>
            <a:off x="1247300" y="142175"/>
            <a:ext cx="2323465" cy="1366520"/>
          </a:xfrm>
          <a:prstGeom prst="rect">
            <a:avLst/>
          </a:prstGeom>
        </p:spPr>
        <p:txBody>
          <a:bodyPr vert="horz" wrap="square" lIns="0" tIns="12700" rIns="0" bIns="0" rtlCol="0">
            <a:spAutoFit/>
          </a:bodyPr>
          <a:lstStyle/>
          <a:p>
            <a:pPr marL="12700">
              <a:lnSpc>
                <a:spcPct val="100000"/>
              </a:lnSpc>
              <a:spcBef>
                <a:spcPts val="100"/>
              </a:spcBef>
            </a:pPr>
            <a:r>
              <a:rPr lang="fr-FR" sz="8800" b="1" dirty="0" smtClean="0">
                <a:solidFill>
                  <a:srgbClr val="231F20"/>
                </a:solidFill>
                <a:cs typeface="Avenir LT Std 65 Medium"/>
              </a:rPr>
              <a:t>CAP</a:t>
            </a:r>
            <a:endParaRPr lang="fr-FR" sz="8800" dirty="0">
              <a:cs typeface="Avenir LT Std 65 Medium"/>
            </a:endParaRPr>
          </a:p>
        </p:txBody>
      </p:sp>
      <p:sp>
        <p:nvSpPr>
          <p:cNvPr id="105" name="object 105"/>
          <p:cNvSpPr txBox="1"/>
          <p:nvPr>
            <p:custDataLst>
              <p:tags r:id="rId7"/>
            </p:custDataLst>
          </p:nvPr>
        </p:nvSpPr>
        <p:spPr>
          <a:xfrm>
            <a:off x="266299" y="1239327"/>
            <a:ext cx="3937635" cy="320601"/>
          </a:xfrm>
          <a:prstGeom prst="rect">
            <a:avLst/>
          </a:prstGeom>
        </p:spPr>
        <p:txBody>
          <a:bodyPr vert="horz" wrap="square" lIns="0" tIns="12700" rIns="0" bIns="0" rtlCol="0">
            <a:spAutoFit/>
          </a:bodyPr>
          <a:lstStyle/>
          <a:p>
            <a:pPr marL="12700">
              <a:lnSpc>
                <a:spcPct val="100000"/>
              </a:lnSpc>
              <a:spcBef>
                <a:spcPts val="100"/>
              </a:spcBef>
            </a:pPr>
            <a:r>
              <a:rPr lang="fr-FR" sz="2000" b="1" dirty="0" smtClean="0">
                <a:solidFill>
                  <a:srgbClr val="231F20"/>
                </a:solidFill>
                <a:cs typeface="Avenir LT Std 35 Light"/>
              </a:rPr>
              <a:t>Commission administrative</a:t>
            </a:r>
            <a:r>
              <a:rPr lang="fr-FR" sz="2000" b="1" spc="-95" dirty="0" smtClean="0">
                <a:solidFill>
                  <a:srgbClr val="231F20"/>
                </a:solidFill>
                <a:cs typeface="Avenir LT Std 35 Light"/>
              </a:rPr>
              <a:t> </a:t>
            </a:r>
            <a:r>
              <a:rPr lang="fr-FR" sz="2000" b="1" dirty="0" smtClean="0">
                <a:solidFill>
                  <a:srgbClr val="231F20"/>
                </a:solidFill>
                <a:cs typeface="Avenir LT Std 35 Light"/>
              </a:rPr>
              <a:t>paritaire</a:t>
            </a:r>
            <a:endParaRPr lang="fr-FR" sz="2000" b="1" dirty="0">
              <a:cs typeface="Avenir LT Std 35 Light"/>
            </a:endParaRPr>
          </a:p>
        </p:txBody>
      </p:sp>
      <p:sp>
        <p:nvSpPr>
          <p:cNvPr id="107" name="object 107"/>
          <p:cNvSpPr/>
          <p:nvPr>
            <p:custDataLst>
              <p:tags r:id="rId8"/>
            </p:custDataLst>
          </p:nvPr>
        </p:nvSpPr>
        <p:spPr>
          <a:xfrm>
            <a:off x="278999" y="1575003"/>
            <a:ext cx="3924935" cy="0"/>
          </a:xfrm>
          <a:custGeom>
            <a:avLst/>
            <a:gdLst/>
            <a:ahLst/>
            <a:cxnLst/>
            <a:rect l="l" t="t" r="r" b="b"/>
            <a:pathLst>
              <a:path w="3924935">
                <a:moveTo>
                  <a:pt x="0" y="0"/>
                </a:moveTo>
                <a:lnTo>
                  <a:pt x="3924331" y="0"/>
                </a:lnTo>
              </a:path>
            </a:pathLst>
          </a:custGeom>
          <a:ln w="3175">
            <a:solidFill>
              <a:srgbClr val="231F20"/>
            </a:solidFill>
          </a:ln>
        </p:spPr>
        <p:txBody>
          <a:bodyPr wrap="square" lIns="0" tIns="0" rIns="0" bIns="0" rtlCol="0"/>
          <a:lstStyle/>
          <a:p>
            <a:endParaRPr lang="fr-FR" dirty="0"/>
          </a:p>
        </p:txBody>
      </p:sp>
      <p:sp>
        <p:nvSpPr>
          <p:cNvPr id="108" name="object 108"/>
          <p:cNvSpPr/>
          <p:nvPr>
            <p:custDataLst>
              <p:tags r:id="rId9"/>
            </p:custDataLst>
          </p:nvPr>
        </p:nvSpPr>
        <p:spPr>
          <a:xfrm>
            <a:off x="0" y="0"/>
            <a:ext cx="1152805" cy="1287500"/>
          </a:xfrm>
          <a:prstGeom prst="rect">
            <a:avLst/>
          </a:prstGeom>
          <a:blipFill>
            <a:blip r:embed="rId271" cstate="print"/>
            <a:stretch>
              <a:fillRect/>
            </a:stretch>
          </a:blipFill>
        </p:spPr>
        <p:txBody>
          <a:bodyPr wrap="square" lIns="0" tIns="0" rIns="0" bIns="0" rtlCol="0"/>
          <a:lstStyle/>
          <a:p>
            <a:endParaRPr lang="fr-FR" dirty="0"/>
          </a:p>
        </p:txBody>
      </p:sp>
      <p:sp>
        <p:nvSpPr>
          <p:cNvPr id="110" name="object 110"/>
          <p:cNvSpPr/>
          <p:nvPr>
            <p:custDataLst>
              <p:tags r:id="rId10"/>
            </p:custDataLst>
          </p:nvPr>
        </p:nvSpPr>
        <p:spPr>
          <a:xfrm>
            <a:off x="4357490" y="3"/>
            <a:ext cx="3202940" cy="1680845"/>
          </a:xfrm>
          <a:custGeom>
            <a:avLst/>
            <a:gdLst/>
            <a:ahLst/>
            <a:cxnLst/>
            <a:rect l="l" t="t" r="r" b="b"/>
            <a:pathLst>
              <a:path w="3202940" h="1680845">
                <a:moveTo>
                  <a:pt x="3202508" y="0"/>
                </a:moveTo>
                <a:lnTo>
                  <a:pt x="0" y="0"/>
                </a:lnTo>
                <a:lnTo>
                  <a:pt x="341896" y="1680464"/>
                </a:lnTo>
                <a:lnTo>
                  <a:pt x="3202508" y="1098473"/>
                </a:lnTo>
                <a:lnTo>
                  <a:pt x="3202508" y="0"/>
                </a:lnTo>
                <a:close/>
              </a:path>
            </a:pathLst>
          </a:custGeom>
          <a:solidFill>
            <a:srgbClr val="FDB913"/>
          </a:solidFill>
        </p:spPr>
        <p:txBody>
          <a:bodyPr wrap="square" lIns="0" tIns="0" rIns="0" bIns="0" rtlCol="0"/>
          <a:lstStyle/>
          <a:p>
            <a:endParaRPr lang="fr-FR" dirty="0"/>
          </a:p>
        </p:txBody>
      </p:sp>
      <p:sp>
        <p:nvSpPr>
          <p:cNvPr id="124" name="object 124"/>
          <p:cNvSpPr txBox="1"/>
          <p:nvPr>
            <p:custDataLst>
              <p:tags r:id="rId11"/>
            </p:custDataLst>
          </p:nvPr>
        </p:nvSpPr>
        <p:spPr>
          <a:xfrm rot="15540000">
            <a:off x="4059361" y="827172"/>
            <a:ext cx="1327924" cy="228600"/>
          </a:xfrm>
          <a:prstGeom prst="rect">
            <a:avLst/>
          </a:prstGeom>
        </p:spPr>
        <p:txBody>
          <a:bodyPr vert="horz" wrap="square" lIns="0" tIns="0" rIns="0" bIns="0" rtlCol="0">
            <a:spAutoFit/>
          </a:bodyPr>
          <a:lstStyle/>
          <a:p>
            <a:pPr>
              <a:lnSpc>
                <a:spcPts val="1800"/>
              </a:lnSpc>
            </a:pPr>
            <a:r>
              <a:rPr lang="fr-FR" sz="1800" b="1" dirty="0" smtClean="0">
                <a:solidFill>
                  <a:srgbClr val="FFFFFF"/>
                </a:solidFill>
                <a:cs typeface="Avenir LT Std 65 Medium"/>
              </a:rPr>
              <a:t>C</a:t>
            </a:r>
            <a:r>
              <a:rPr lang="fr-FR" sz="1800" b="1" spc="-170" dirty="0" smtClean="0">
                <a:solidFill>
                  <a:srgbClr val="FFFFFF"/>
                </a:solidFill>
                <a:cs typeface="Avenir LT Std 65 Medium"/>
              </a:rPr>
              <a:t>A</a:t>
            </a:r>
            <a:r>
              <a:rPr lang="fr-FR" sz="1800" b="1" dirty="0" smtClean="0">
                <a:solidFill>
                  <a:srgbClr val="FFFFFF"/>
                </a:solidFill>
                <a:cs typeface="Avenir LT Std 65 Medium"/>
              </a:rPr>
              <a:t>TÉGORIE</a:t>
            </a:r>
            <a:endParaRPr lang="fr-FR" sz="1800" dirty="0">
              <a:cs typeface="Avenir LT Std 65 Medium"/>
            </a:endParaRPr>
          </a:p>
        </p:txBody>
      </p:sp>
      <p:sp>
        <p:nvSpPr>
          <p:cNvPr id="125" name="object 125"/>
          <p:cNvSpPr txBox="1"/>
          <p:nvPr>
            <p:custDataLst>
              <p:tags r:id="rId12"/>
            </p:custDataLst>
          </p:nvPr>
        </p:nvSpPr>
        <p:spPr>
          <a:xfrm rot="20940000">
            <a:off x="4825147" y="-54228"/>
            <a:ext cx="2258615" cy="1854200"/>
          </a:xfrm>
          <a:prstGeom prst="rect">
            <a:avLst/>
          </a:prstGeom>
        </p:spPr>
        <p:txBody>
          <a:bodyPr vert="horz" wrap="square" lIns="0" tIns="0" rIns="0" bIns="0" rtlCol="0">
            <a:spAutoFit/>
          </a:bodyPr>
          <a:lstStyle/>
          <a:p>
            <a:pPr>
              <a:lnSpc>
                <a:spcPts val="14600"/>
              </a:lnSpc>
            </a:pPr>
            <a:r>
              <a:rPr lang="fr-FR" sz="14600" b="1" spc="-5" dirty="0" smtClean="0">
                <a:solidFill>
                  <a:srgbClr val="FFFFFF"/>
                </a:solidFill>
                <a:cs typeface="Avenir LT Std 65 Medium"/>
              </a:rPr>
              <a:t>C</a:t>
            </a:r>
            <a:endParaRPr lang="fr-FR" sz="14600" dirty="0">
              <a:cs typeface="Avenir LT Std 65 Medium"/>
            </a:endParaRPr>
          </a:p>
        </p:txBody>
      </p:sp>
      <p:sp>
        <p:nvSpPr>
          <p:cNvPr id="104" name="object 104"/>
          <p:cNvSpPr txBox="1"/>
          <p:nvPr>
            <p:custDataLst>
              <p:tags r:id="rId13"/>
            </p:custDataLst>
          </p:nvPr>
        </p:nvSpPr>
        <p:spPr>
          <a:xfrm>
            <a:off x="4531222" y="3594100"/>
            <a:ext cx="2771140" cy="6152966"/>
          </a:xfrm>
          <a:prstGeom prst="rect">
            <a:avLst/>
          </a:prstGeom>
        </p:spPr>
        <p:txBody>
          <a:bodyPr vert="horz" wrap="square" lIns="0" tIns="33020" rIns="0" bIns="0" rtlCol="0">
            <a:spAutoFit/>
          </a:bodyPr>
          <a:lstStyle/>
          <a:p>
            <a:pPr marR="427990">
              <a:tabLst>
                <a:tab pos="2781300" algn="l"/>
              </a:tabLst>
            </a:pPr>
            <a:r>
              <a:rPr lang="fr-FR" sz="1200" b="1" dirty="0" smtClean="0">
                <a:solidFill>
                  <a:srgbClr val="DA2128"/>
                </a:solidFill>
                <a:latin typeface="Calibri" panose="020F0502020204030204" pitchFamily="34" charset="0"/>
                <a:cs typeface="Avenir LT Std 55 Roman"/>
              </a:rPr>
              <a:t>EN CHOISISSANT LA LISTE CGT,  NOUS NOUS DONNONS DAVANTAGE DE FORCE </a:t>
            </a:r>
            <a:r>
              <a:rPr lang="fr-FR" sz="1200" b="1" dirty="0" smtClean="0">
                <a:solidFill>
                  <a:srgbClr val="231F20"/>
                </a:solidFill>
                <a:latin typeface="Calibri" panose="020F0502020204030204" pitchFamily="34" charset="0"/>
                <a:cs typeface="Avenir LT Std 55 Roman"/>
              </a:rPr>
              <a:t>pour revendiquer et gagner de nouveaux droits  au niveau national</a:t>
            </a:r>
            <a:endParaRPr lang="fr-FR" sz="1200" b="1" dirty="0" smtClean="0">
              <a:latin typeface="Calibri" panose="020F0502020204030204" pitchFamily="34" charset="0"/>
              <a:cs typeface="Avenir LT Std 55 Roman"/>
            </a:endParaRPr>
          </a:p>
          <a:p>
            <a:pPr marL="12700">
              <a:buChar char="•"/>
              <a:tabLst>
                <a:tab pos="177800" algn="l"/>
              </a:tabLst>
            </a:pPr>
            <a:r>
              <a:rPr lang="fr-FR" sz="1200" b="0" dirty="0" smtClean="0">
                <a:solidFill>
                  <a:srgbClr val="231F20"/>
                </a:solidFill>
                <a:cs typeface="Avenir LT Std 35 Light"/>
              </a:rPr>
              <a:t>L’augmentation des salaires par le dégel du point d’indice, avec le minimum de rémunération à 1800 euros brut</a:t>
            </a:r>
            <a:endParaRPr lang="fr-FR" sz="1200" dirty="0" smtClean="0">
              <a:cs typeface="Avenir LT Std 35 Light"/>
            </a:endParaRPr>
          </a:p>
          <a:p>
            <a:pPr marL="12700" marR="75565">
              <a:buChar char="•"/>
              <a:tabLst>
                <a:tab pos="177800" algn="l"/>
              </a:tabLst>
            </a:pPr>
            <a:r>
              <a:rPr lang="fr-FR" sz="1200" b="0" dirty="0" smtClean="0">
                <a:solidFill>
                  <a:srgbClr val="231F20"/>
                </a:solidFill>
                <a:cs typeface="Avenir LT Std 35 Light"/>
              </a:rPr>
              <a:t>Une gestion collective des carrières à  un niveau plus pertinent : aux niveaux  national pour la catégorie A, régional  pour la catégorie B et départemental  pour la catégorie C</a:t>
            </a:r>
            <a:endParaRPr lang="fr-FR" sz="1200" dirty="0" smtClean="0">
              <a:cs typeface="Avenir LT Std 35 Light"/>
            </a:endParaRPr>
          </a:p>
          <a:p>
            <a:pPr marL="12700">
              <a:buChar char="•"/>
              <a:tabLst>
                <a:tab pos="177800" algn="l"/>
              </a:tabLst>
            </a:pPr>
            <a:r>
              <a:rPr lang="fr-FR" sz="1200" b="0" dirty="0" smtClean="0">
                <a:solidFill>
                  <a:srgbClr val="231F20"/>
                </a:solidFill>
                <a:cs typeface="Avenir LT Std 35 Light"/>
              </a:rPr>
              <a:t>Une véritable reconnaissance des</a:t>
            </a:r>
            <a:endParaRPr lang="fr-FR" sz="1200" dirty="0" smtClean="0">
              <a:cs typeface="Avenir LT Std 35 Light"/>
            </a:endParaRPr>
          </a:p>
          <a:p>
            <a:pPr marL="12700" marR="50800">
              <a:spcBef>
                <a:spcPts val="85"/>
              </a:spcBef>
            </a:pPr>
            <a:r>
              <a:rPr lang="fr-FR" sz="1200" b="0" dirty="0" smtClean="0">
                <a:solidFill>
                  <a:srgbClr val="231F20"/>
                </a:solidFill>
                <a:cs typeface="Avenir LT Std 35 Light"/>
              </a:rPr>
              <a:t>qualifications par une refonte des grilles  indiciaires</a:t>
            </a:r>
            <a:endParaRPr lang="fr-FR" sz="1200" dirty="0" smtClean="0">
              <a:cs typeface="Avenir LT Std 35 Light"/>
            </a:endParaRPr>
          </a:p>
          <a:p>
            <a:pPr marL="12700" marR="441959">
              <a:buChar char="•"/>
              <a:tabLst>
                <a:tab pos="177800" algn="l"/>
              </a:tabLst>
            </a:pPr>
            <a:r>
              <a:rPr lang="fr-FR" sz="1200" b="0" dirty="0" smtClean="0">
                <a:solidFill>
                  <a:srgbClr val="231F20"/>
                </a:solidFill>
                <a:cs typeface="Avenir LT Std 35 Light"/>
              </a:rPr>
              <a:t>Organiser des concours chaque  année</a:t>
            </a:r>
            <a:endParaRPr lang="fr-FR" sz="1200" dirty="0" smtClean="0">
              <a:cs typeface="Avenir LT Std 35 Light"/>
            </a:endParaRPr>
          </a:p>
          <a:p>
            <a:pPr marL="12700" marR="86360">
              <a:buChar char="•"/>
              <a:tabLst>
                <a:tab pos="177800" algn="l"/>
              </a:tabLst>
            </a:pPr>
            <a:r>
              <a:rPr lang="fr-FR" sz="1200" b="0" dirty="0" smtClean="0">
                <a:solidFill>
                  <a:srgbClr val="231F20"/>
                </a:solidFill>
                <a:cs typeface="Avenir LT Std 35 Light"/>
              </a:rPr>
              <a:t>La retraite à 60 ans pour tous avec  une pension d’au moins 75 % du salaire  brut des 6 derniers mois et prise en  compte des années d’études dans le  calcul de la retraite ;</a:t>
            </a:r>
            <a:endParaRPr lang="fr-FR" sz="1100" dirty="0" smtClean="0">
              <a:cs typeface="Times New Roman"/>
            </a:endParaRPr>
          </a:p>
          <a:p>
            <a:pPr marL="12700" marR="984250">
              <a:buChar char="•"/>
              <a:tabLst>
                <a:tab pos="177800" algn="l"/>
              </a:tabLst>
            </a:pPr>
            <a:r>
              <a:rPr lang="fr-FR" sz="1200" dirty="0" smtClean="0">
                <a:solidFill>
                  <a:srgbClr val="231F20"/>
                </a:solidFill>
                <a:latin typeface="Calibri" panose="020F0502020204030204" pitchFamily="34" charset="0"/>
                <a:cs typeface="Avenir LT Std 35 Light"/>
              </a:rPr>
              <a:t>La reconnaissance de la pénibilité</a:t>
            </a:r>
            <a:endParaRPr lang="fr-FR" sz="1200" dirty="0" smtClean="0">
              <a:latin typeface="Calibri" panose="020F0502020204030204" pitchFamily="34" charset="0"/>
              <a:cs typeface="Avenir LT Std 35 Light"/>
            </a:endParaRPr>
          </a:p>
          <a:p>
            <a:pPr marL="12700" marR="27305">
              <a:buChar char="•"/>
              <a:tabLst>
                <a:tab pos="177800" algn="l"/>
              </a:tabLst>
            </a:pPr>
            <a:r>
              <a:rPr lang="fr-FR" sz="1200" b="0" dirty="0" smtClean="0">
                <a:solidFill>
                  <a:srgbClr val="231F20"/>
                </a:solidFill>
                <a:cs typeface="Avenir LT Std 35 Light"/>
              </a:rPr>
              <a:t>L’établissement d’un vrai droit et  accès à la formation professionnelle avec un financement porté à 3 % pour le  CNFPT</a:t>
            </a:r>
            <a:endParaRPr lang="fr-FR" sz="1200" dirty="0" smtClean="0">
              <a:cs typeface="Avenir LT Std 35 Light"/>
            </a:endParaRPr>
          </a:p>
          <a:p>
            <a:pPr>
              <a:buChar char="•"/>
              <a:tabLst>
                <a:tab pos="177800" algn="l"/>
              </a:tabLst>
            </a:pPr>
            <a:r>
              <a:rPr lang="fr-FR" sz="1200" b="0" dirty="0" smtClean="0">
                <a:solidFill>
                  <a:srgbClr val="231F20"/>
                </a:solidFill>
                <a:cs typeface="Avenir LT Std 35 Light"/>
              </a:rPr>
              <a:t>L’instauration du temps de travail à </a:t>
            </a:r>
            <a:endParaRPr lang="fr-FR" sz="1200" dirty="0" smtClean="0">
              <a:cs typeface="Avenir LT Std 35 Light"/>
            </a:endParaRPr>
          </a:p>
          <a:p>
            <a:pPr marL="12700"/>
            <a:r>
              <a:rPr lang="fr-FR" sz="1200" b="0" dirty="0" smtClean="0">
                <a:solidFill>
                  <a:srgbClr val="231F20"/>
                </a:solidFill>
                <a:cs typeface="Avenir LT Std 35 Light"/>
              </a:rPr>
              <a:t>32h</a:t>
            </a:r>
            <a:endParaRPr lang="fr-FR" sz="1200" dirty="0" smtClean="0">
              <a:cs typeface="Avenir LT Std 35 Light"/>
            </a:endParaRPr>
          </a:p>
          <a:p>
            <a:pPr marL="12700" marR="5080">
              <a:spcBef>
                <a:spcPts val="85"/>
              </a:spcBef>
              <a:buChar char="•"/>
              <a:tabLst>
                <a:tab pos="177800" algn="l"/>
              </a:tabLst>
            </a:pPr>
            <a:r>
              <a:rPr lang="fr-FR" sz="1200" b="0" dirty="0" smtClean="0">
                <a:solidFill>
                  <a:srgbClr val="231F20"/>
                </a:solidFill>
                <a:cs typeface="Avenir LT Std 35 Light"/>
              </a:rPr>
              <a:t>La mise en œuvre de l’égalité professionnelle entre les femmes et les hommes</a:t>
            </a:r>
            <a:endParaRPr lang="fr-FR" sz="1200" dirty="0">
              <a:cs typeface="Avenir LT Std 35 Light"/>
            </a:endParaRPr>
          </a:p>
        </p:txBody>
      </p:sp>
      <p:sp>
        <p:nvSpPr>
          <p:cNvPr id="127" name="object 127"/>
          <p:cNvSpPr/>
          <p:nvPr>
            <p:custDataLst>
              <p:tags r:id="rId14"/>
            </p:custDataLst>
          </p:nvPr>
        </p:nvSpPr>
        <p:spPr>
          <a:xfrm>
            <a:off x="5209416" y="1337414"/>
            <a:ext cx="1671808" cy="2044700"/>
          </a:xfrm>
          <a:prstGeom prst="rect">
            <a:avLst/>
          </a:prstGeom>
          <a:blipFill>
            <a:blip r:embed="rId272" cstate="print"/>
            <a:stretch>
              <a:fillRect/>
            </a:stretch>
          </a:blipFill>
        </p:spPr>
        <p:txBody>
          <a:bodyPr wrap="square" lIns="0" tIns="0" rIns="0" bIns="0" rtlCol="0"/>
          <a:lstStyle/>
          <a:p>
            <a:endParaRPr lang="fr-FR" dirty="0"/>
          </a:p>
        </p:txBody>
      </p:sp>
      <p:sp>
        <p:nvSpPr>
          <p:cNvPr id="128" name="object 128"/>
          <p:cNvSpPr/>
          <p:nvPr>
            <p:custDataLst>
              <p:tags r:id="rId15"/>
            </p:custDataLst>
          </p:nvPr>
        </p:nvSpPr>
        <p:spPr>
          <a:xfrm>
            <a:off x="1362858" y="2269719"/>
            <a:ext cx="1717831"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lang="fr-FR" dirty="0"/>
          </a:p>
        </p:txBody>
      </p:sp>
      <p:sp>
        <p:nvSpPr>
          <p:cNvPr id="258" name="object 258"/>
          <p:cNvSpPr txBox="1"/>
          <p:nvPr>
            <p:custDataLst>
              <p:tags r:id="rId16"/>
            </p:custDataLst>
          </p:nvPr>
        </p:nvSpPr>
        <p:spPr>
          <a:xfrm>
            <a:off x="286628" y="1619236"/>
            <a:ext cx="3184525" cy="813043"/>
          </a:xfrm>
          <a:prstGeom prst="rect">
            <a:avLst/>
          </a:prstGeom>
        </p:spPr>
        <p:txBody>
          <a:bodyPr vert="horz" wrap="square" lIns="0" tIns="12700" rIns="0" bIns="0" rtlCol="0">
            <a:spAutoFit/>
          </a:bodyPr>
          <a:lstStyle/>
          <a:p>
            <a:pPr marL="12700">
              <a:lnSpc>
                <a:spcPct val="100000"/>
              </a:lnSpc>
              <a:spcBef>
                <a:spcPts val="100"/>
              </a:spcBef>
            </a:pPr>
            <a:r>
              <a:rPr lang="fr-FR" sz="1300" b="1" spc="-25" dirty="0" smtClean="0">
                <a:solidFill>
                  <a:srgbClr val="C2272B"/>
                </a:solidFill>
                <a:cs typeface="Avenir LT Std 55 Roman"/>
              </a:rPr>
              <a:t>LE 6 DÉCEMBRE </a:t>
            </a:r>
            <a:r>
              <a:rPr lang="fr-FR" sz="1300" b="1" spc="-20" dirty="0" smtClean="0">
                <a:solidFill>
                  <a:srgbClr val="C2272B"/>
                </a:solidFill>
                <a:cs typeface="Avenir LT Std 55 Roman"/>
              </a:rPr>
              <a:t>2018, </a:t>
            </a:r>
            <a:r>
              <a:rPr lang="fr-FR" sz="1300" b="1" spc="-30" dirty="0" smtClean="0">
                <a:solidFill>
                  <a:srgbClr val="C2272B"/>
                </a:solidFill>
                <a:cs typeface="Avenir LT Std 55 Roman"/>
              </a:rPr>
              <a:t>NOUS</a:t>
            </a:r>
            <a:r>
              <a:rPr lang="fr-FR" sz="1300" b="1" spc="0" dirty="0" smtClean="0">
                <a:solidFill>
                  <a:srgbClr val="C2272B"/>
                </a:solidFill>
                <a:cs typeface="Avenir LT Std 55 Roman"/>
              </a:rPr>
              <a:t> </a:t>
            </a:r>
            <a:r>
              <a:rPr lang="fr-FR" sz="1300" b="1" spc="-25" dirty="0" smtClean="0">
                <a:solidFill>
                  <a:srgbClr val="C2272B"/>
                </a:solidFill>
                <a:cs typeface="Avenir LT Std 55 Roman"/>
              </a:rPr>
              <a:t>ÉLIRONS</a:t>
            </a:r>
            <a:endParaRPr lang="fr-FR" sz="1300" b="1" dirty="0" smtClean="0">
              <a:cs typeface="Avenir LT Std 55 Roman"/>
            </a:endParaRPr>
          </a:p>
          <a:p>
            <a:pPr marL="12700" marR="5080">
              <a:lnSpc>
                <a:spcPct val="100000"/>
              </a:lnSpc>
            </a:pPr>
            <a:r>
              <a:rPr lang="fr-FR" sz="1300" b="1" spc="-30" dirty="0" smtClean="0">
                <a:solidFill>
                  <a:srgbClr val="C2272B"/>
                </a:solidFill>
                <a:cs typeface="Avenir LT Std 55 Roman"/>
              </a:rPr>
              <a:t>NOS </a:t>
            </a:r>
            <a:r>
              <a:rPr lang="fr-FR" sz="1300" b="1" spc="-40" dirty="0" smtClean="0">
                <a:solidFill>
                  <a:srgbClr val="C2272B"/>
                </a:solidFill>
                <a:cs typeface="Avenir LT Std 55 Roman"/>
              </a:rPr>
              <a:t>REPRÉSENTANT.E.S </a:t>
            </a:r>
            <a:r>
              <a:rPr lang="fr-FR" sz="1300" b="1" spc="-30" dirty="0" smtClean="0">
                <a:solidFill>
                  <a:srgbClr val="C2272B"/>
                </a:solidFill>
                <a:cs typeface="Avenir LT Std 55 Roman"/>
              </a:rPr>
              <a:t>À </a:t>
            </a:r>
            <a:r>
              <a:rPr lang="fr-FR" sz="1300" b="1" spc="-25" dirty="0" smtClean="0">
                <a:solidFill>
                  <a:srgbClr val="C2272B"/>
                </a:solidFill>
                <a:cs typeface="Avenir LT Std 55 Roman"/>
              </a:rPr>
              <a:t>LA COMMISSION  </a:t>
            </a:r>
            <a:r>
              <a:rPr lang="fr-FR" sz="1300" b="1" spc="-30" dirty="0" smtClean="0">
                <a:solidFill>
                  <a:srgbClr val="C2272B"/>
                </a:solidFill>
                <a:cs typeface="Avenir LT Std 55 Roman"/>
              </a:rPr>
              <a:t>ADMINISTRATIVE </a:t>
            </a:r>
            <a:r>
              <a:rPr lang="fr-FR" sz="1300" b="1" spc="-45" dirty="0" smtClean="0">
                <a:solidFill>
                  <a:srgbClr val="C2272B"/>
                </a:solidFill>
                <a:cs typeface="Avenir LT Std 55 Roman"/>
              </a:rPr>
              <a:t>PARITAIRE</a:t>
            </a:r>
            <a:r>
              <a:rPr lang="fr-FR" sz="1300" b="1" spc="-10" dirty="0" smtClean="0">
                <a:solidFill>
                  <a:srgbClr val="C2272B"/>
                </a:solidFill>
                <a:cs typeface="Avenir LT Std 55 Roman"/>
              </a:rPr>
              <a:t> </a:t>
            </a:r>
            <a:r>
              <a:rPr lang="fr-FR" sz="1300" b="1" spc="-20" dirty="0" smtClean="0">
                <a:solidFill>
                  <a:srgbClr val="C2272B"/>
                </a:solidFill>
                <a:cs typeface="Avenir LT Std 55 Roman"/>
              </a:rPr>
              <a:t>(CAP)</a:t>
            </a:r>
            <a:endParaRPr lang="fr-FR" sz="1300" b="1" dirty="0" smtClean="0">
              <a:cs typeface="Avenir LT Std 55 Roman"/>
            </a:endParaRPr>
          </a:p>
          <a:p>
            <a:pPr marL="12700">
              <a:lnSpc>
                <a:spcPct val="100000"/>
              </a:lnSpc>
            </a:pPr>
            <a:r>
              <a:rPr lang="fr-FR" sz="1300" b="1" spc="-30" dirty="0" smtClean="0">
                <a:solidFill>
                  <a:srgbClr val="C2272B"/>
                </a:solidFill>
                <a:cs typeface="Avenir LT Std 55 Roman"/>
              </a:rPr>
              <a:t>POUR </a:t>
            </a:r>
            <a:r>
              <a:rPr lang="fr-FR" sz="1300" b="1" spc="-25" dirty="0" smtClean="0">
                <a:solidFill>
                  <a:srgbClr val="C2272B"/>
                </a:solidFill>
                <a:cs typeface="Avenir LT Std 55 Roman"/>
              </a:rPr>
              <a:t>TOUS LES </a:t>
            </a:r>
            <a:r>
              <a:rPr lang="fr-FR" sz="1300" b="1" spc="-25" dirty="0" smtClean="0">
                <a:solidFill>
                  <a:srgbClr val="FFFFFF"/>
                </a:solidFill>
                <a:cs typeface="Avenir LT Std 55 Roman"/>
              </a:rPr>
              <a:t>AGENTS DE </a:t>
            </a:r>
            <a:r>
              <a:rPr lang="fr-FR" sz="1300" b="1" spc="-40" dirty="0" smtClean="0">
                <a:solidFill>
                  <a:srgbClr val="FFFFFF"/>
                </a:solidFill>
                <a:cs typeface="Avenir LT Std 55 Roman"/>
              </a:rPr>
              <a:t>CATÉGORIE</a:t>
            </a:r>
            <a:r>
              <a:rPr lang="fr-FR" sz="1300" b="1" spc="25" dirty="0" smtClean="0">
                <a:solidFill>
                  <a:srgbClr val="FFFFFF"/>
                </a:solidFill>
                <a:cs typeface="Avenir LT Std 55 Roman"/>
              </a:rPr>
              <a:t> </a:t>
            </a:r>
            <a:r>
              <a:rPr lang="fr-FR" sz="1300" b="1" spc="-25" dirty="0" smtClean="0">
                <a:solidFill>
                  <a:srgbClr val="FFFFFF"/>
                </a:solidFill>
                <a:cs typeface="Avenir LT Std 55 Roman"/>
              </a:rPr>
              <a:t>C</a:t>
            </a:r>
            <a:endParaRPr lang="fr-FR" sz="1200" b="1" dirty="0">
              <a:cs typeface="Avenir LT Std 55 Roman"/>
            </a:endParaRPr>
          </a:p>
        </p:txBody>
      </p:sp>
      <p:sp>
        <p:nvSpPr>
          <p:cNvPr id="265" name="object 265"/>
          <p:cNvSpPr/>
          <p:nvPr>
            <p:custDataLst>
              <p:tags r:id="rId17"/>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6" name="object 266"/>
          <p:cNvSpPr/>
          <p:nvPr>
            <p:custDataLst>
              <p:tags r:id="rId18"/>
            </p:custDataLst>
          </p:nvPr>
        </p:nvSpPr>
        <p:spPr>
          <a:xfrm>
            <a:off x="2930486"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267" name="object 267"/>
          <p:cNvSpPr/>
          <p:nvPr>
            <p:custDataLst>
              <p:tags r:id="rId19"/>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8" name="object 268"/>
          <p:cNvSpPr/>
          <p:nvPr>
            <p:custDataLst>
              <p:tags r:id="rId20"/>
            </p:custDataLst>
          </p:nvPr>
        </p:nvSpPr>
        <p:spPr>
          <a:xfrm>
            <a:off x="2913799" y="423063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9" name="object 269"/>
          <p:cNvSpPr/>
          <p:nvPr>
            <p:custDataLst>
              <p:tags r:id="rId21"/>
            </p:custDataLst>
          </p:nvPr>
        </p:nvSpPr>
        <p:spPr>
          <a:xfrm>
            <a:off x="2913799"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0" name="object 270"/>
          <p:cNvSpPr/>
          <p:nvPr>
            <p:custDataLst>
              <p:tags r:id="rId22"/>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71" name="object 271"/>
          <p:cNvSpPr/>
          <p:nvPr>
            <p:custDataLst>
              <p:tags r:id="rId23"/>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272" name="object 272"/>
          <p:cNvSpPr/>
          <p:nvPr>
            <p:custDataLst>
              <p:tags r:id="rId24"/>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3" name="object 273"/>
          <p:cNvSpPr/>
          <p:nvPr>
            <p:custDataLst>
              <p:tags r:id="rId25"/>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4" name="object 274"/>
          <p:cNvSpPr/>
          <p:nvPr>
            <p:custDataLst>
              <p:tags r:id="rId26"/>
            </p:custDataLst>
          </p:nvPr>
        </p:nvSpPr>
        <p:spPr>
          <a:xfrm>
            <a:off x="2963862" y="4163885"/>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275" name="object 275"/>
          <p:cNvSpPr/>
          <p:nvPr>
            <p:custDataLst>
              <p:tags r:id="rId27"/>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6" name="object 276"/>
          <p:cNvSpPr/>
          <p:nvPr>
            <p:custDataLst>
              <p:tags r:id="rId28"/>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7" name="object 277"/>
          <p:cNvSpPr/>
          <p:nvPr>
            <p:custDataLst>
              <p:tags r:id="rId29"/>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8" name="object 278"/>
          <p:cNvSpPr/>
          <p:nvPr>
            <p:custDataLst>
              <p:tags r:id="rId30"/>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9" name="object 279"/>
          <p:cNvSpPr/>
          <p:nvPr>
            <p:custDataLst>
              <p:tags r:id="rId31"/>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0" name="object 280"/>
          <p:cNvSpPr/>
          <p:nvPr>
            <p:custDataLst>
              <p:tags r:id="rId32"/>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1" name="object 281"/>
          <p:cNvSpPr/>
          <p:nvPr>
            <p:custDataLst>
              <p:tags r:id="rId33"/>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2" name="object 282"/>
          <p:cNvSpPr/>
          <p:nvPr>
            <p:custDataLst>
              <p:tags r:id="rId34"/>
            </p:custDataLst>
          </p:nvPr>
        </p:nvSpPr>
        <p:spPr>
          <a:xfrm>
            <a:off x="2997238" y="423063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83" name="object 283"/>
          <p:cNvSpPr/>
          <p:nvPr>
            <p:custDataLst>
              <p:tags r:id="rId35"/>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84" name="object 284"/>
          <p:cNvSpPr/>
          <p:nvPr>
            <p:custDataLst>
              <p:tags r:id="rId36"/>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5" name="object 285"/>
          <p:cNvSpPr/>
          <p:nvPr>
            <p:custDataLst>
              <p:tags r:id="rId37"/>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6" name="object 286"/>
          <p:cNvSpPr/>
          <p:nvPr>
            <p:custDataLst>
              <p:tags r:id="rId38"/>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87" name="object 287"/>
          <p:cNvSpPr/>
          <p:nvPr>
            <p:custDataLst>
              <p:tags r:id="rId39"/>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8" name="object 288"/>
          <p:cNvSpPr/>
          <p:nvPr>
            <p:custDataLst>
              <p:tags r:id="rId40"/>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9" name="object 289"/>
          <p:cNvSpPr/>
          <p:nvPr>
            <p:custDataLst>
              <p:tags r:id="rId41"/>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0" name="object 290"/>
          <p:cNvSpPr/>
          <p:nvPr>
            <p:custDataLst>
              <p:tags r:id="rId42"/>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1" name="object 291"/>
          <p:cNvSpPr/>
          <p:nvPr>
            <p:custDataLst>
              <p:tags r:id="rId43"/>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2" name="object 292"/>
          <p:cNvSpPr/>
          <p:nvPr>
            <p:custDataLst>
              <p:tags r:id="rId44"/>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293" name="object 293"/>
          <p:cNvSpPr/>
          <p:nvPr>
            <p:custDataLst>
              <p:tags r:id="rId45"/>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94" name="object 294"/>
          <p:cNvSpPr/>
          <p:nvPr>
            <p:custDataLst>
              <p:tags r:id="rId46"/>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5" name="object 295"/>
          <p:cNvSpPr/>
          <p:nvPr>
            <p:custDataLst>
              <p:tags r:id="rId47"/>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6" name="object 296"/>
          <p:cNvSpPr/>
          <p:nvPr>
            <p:custDataLst>
              <p:tags r:id="rId48"/>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97" name="object 297"/>
          <p:cNvSpPr/>
          <p:nvPr>
            <p:custDataLst>
              <p:tags r:id="rId49"/>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8" name="object 298"/>
          <p:cNvSpPr/>
          <p:nvPr>
            <p:custDataLst>
              <p:tags r:id="rId50"/>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9" name="object 299"/>
          <p:cNvSpPr/>
          <p:nvPr>
            <p:custDataLst>
              <p:tags r:id="rId51"/>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0" name="object 300"/>
          <p:cNvSpPr/>
          <p:nvPr>
            <p:custDataLst>
              <p:tags r:id="rId52"/>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1" name="object 301"/>
          <p:cNvSpPr/>
          <p:nvPr>
            <p:custDataLst>
              <p:tags r:id="rId53"/>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2" name="object 302"/>
          <p:cNvSpPr/>
          <p:nvPr>
            <p:custDataLst>
              <p:tags r:id="rId54"/>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3" name="object 303"/>
          <p:cNvSpPr/>
          <p:nvPr>
            <p:custDataLst>
              <p:tags r:id="rId55"/>
            </p:custDataLst>
          </p:nvPr>
        </p:nvSpPr>
        <p:spPr>
          <a:xfrm>
            <a:off x="3064001"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04" name="object 304"/>
          <p:cNvSpPr/>
          <p:nvPr>
            <p:custDataLst>
              <p:tags r:id="rId56"/>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5" name="object 305"/>
          <p:cNvSpPr/>
          <p:nvPr>
            <p:custDataLst>
              <p:tags r:id="rId57"/>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6" name="object 306"/>
          <p:cNvSpPr/>
          <p:nvPr>
            <p:custDataLst>
              <p:tags r:id="rId58"/>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7" name="object 307"/>
          <p:cNvSpPr/>
          <p:nvPr>
            <p:custDataLst>
              <p:tags r:id="rId59"/>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308" name="object 308"/>
          <p:cNvSpPr/>
          <p:nvPr>
            <p:custDataLst>
              <p:tags r:id="rId60"/>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9" name="object 309"/>
          <p:cNvSpPr/>
          <p:nvPr>
            <p:custDataLst>
              <p:tags r:id="rId61"/>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0" name="object 310"/>
          <p:cNvSpPr/>
          <p:nvPr>
            <p:custDataLst>
              <p:tags r:id="rId62"/>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1" name="object 311"/>
          <p:cNvSpPr/>
          <p:nvPr>
            <p:custDataLst>
              <p:tags r:id="rId63"/>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2" name="object 312"/>
          <p:cNvSpPr/>
          <p:nvPr>
            <p:custDataLst>
              <p:tags r:id="rId64"/>
            </p:custDataLst>
          </p:nvPr>
        </p:nvSpPr>
        <p:spPr>
          <a:xfrm>
            <a:off x="3080689"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3" name="object 313"/>
          <p:cNvSpPr/>
          <p:nvPr>
            <p:custDataLst>
              <p:tags r:id="rId65"/>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4" name="object 314"/>
          <p:cNvSpPr/>
          <p:nvPr>
            <p:custDataLst>
              <p:tags r:id="rId66"/>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5" name="object 315"/>
          <p:cNvSpPr/>
          <p:nvPr>
            <p:custDataLst>
              <p:tags r:id="rId67"/>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6" name="object 316"/>
          <p:cNvSpPr/>
          <p:nvPr>
            <p:custDataLst>
              <p:tags r:id="rId68"/>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7" name="object 317"/>
          <p:cNvSpPr/>
          <p:nvPr>
            <p:custDataLst>
              <p:tags r:id="rId69"/>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8" name="object 318"/>
          <p:cNvSpPr/>
          <p:nvPr>
            <p:custDataLst>
              <p:tags r:id="rId70"/>
            </p:custDataLst>
          </p:nvPr>
        </p:nvSpPr>
        <p:spPr>
          <a:xfrm>
            <a:off x="3130753"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319" name="object 319"/>
          <p:cNvSpPr/>
          <p:nvPr>
            <p:custDataLst>
              <p:tags r:id="rId71"/>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0" name="object 320"/>
          <p:cNvSpPr/>
          <p:nvPr>
            <p:custDataLst>
              <p:tags r:id="rId72"/>
            </p:custDataLst>
          </p:nvPr>
        </p:nvSpPr>
        <p:spPr>
          <a:xfrm>
            <a:off x="3114065"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1" name="object 321"/>
          <p:cNvSpPr/>
          <p:nvPr>
            <p:custDataLst>
              <p:tags r:id="rId73"/>
            </p:custDataLst>
          </p:nvPr>
        </p:nvSpPr>
        <p:spPr>
          <a:xfrm>
            <a:off x="3114065" y="426401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2" name="object 322"/>
          <p:cNvSpPr/>
          <p:nvPr>
            <p:custDataLst>
              <p:tags r:id="rId74"/>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3" name="object 323"/>
          <p:cNvSpPr/>
          <p:nvPr>
            <p:custDataLst>
              <p:tags r:id="rId75"/>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4" name="object 324"/>
          <p:cNvSpPr/>
          <p:nvPr>
            <p:custDataLst>
              <p:tags r:id="rId76"/>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5" name="object 325"/>
          <p:cNvSpPr/>
          <p:nvPr>
            <p:custDataLst>
              <p:tags r:id="rId77"/>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6" name="object 326"/>
          <p:cNvSpPr/>
          <p:nvPr>
            <p:custDataLst>
              <p:tags r:id="rId78"/>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327" name="object 327"/>
          <p:cNvSpPr/>
          <p:nvPr>
            <p:custDataLst>
              <p:tags r:id="rId79"/>
            </p:custDataLst>
          </p:nvPr>
        </p:nvSpPr>
        <p:spPr>
          <a:xfrm>
            <a:off x="3164128" y="4197261"/>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328" name="object 328"/>
          <p:cNvSpPr/>
          <p:nvPr>
            <p:custDataLst>
              <p:tags r:id="rId80"/>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29" name="object 329"/>
          <p:cNvSpPr/>
          <p:nvPr>
            <p:custDataLst>
              <p:tags r:id="rId81"/>
            </p:custDataLst>
          </p:nvPr>
        </p:nvSpPr>
        <p:spPr>
          <a:xfrm>
            <a:off x="3197504" y="3930256"/>
            <a:ext cx="0" cy="200660"/>
          </a:xfrm>
          <a:custGeom>
            <a:avLst/>
            <a:gdLst/>
            <a:ahLst/>
            <a:cxnLst/>
            <a:rect l="l" t="t" r="r" b="b"/>
            <a:pathLst>
              <a:path h="200660">
                <a:moveTo>
                  <a:pt x="0" y="0"/>
                </a:moveTo>
                <a:lnTo>
                  <a:pt x="0" y="200253"/>
                </a:lnTo>
              </a:path>
            </a:pathLst>
          </a:custGeom>
          <a:ln w="33375">
            <a:solidFill>
              <a:srgbClr val="FFFFFF"/>
            </a:solidFill>
          </a:ln>
        </p:spPr>
        <p:txBody>
          <a:bodyPr wrap="square" lIns="0" tIns="0" rIns="0" bIns="0" rtlCol="0"/>
          <a:lstStyle/>
          <a:p>
            <a:endParaRPr lang="fr-FR" dirty="0"/>
          </a:p>
        </p:txBody>
      </p:sp>
      <p:sp>
        <p:nvSpPr>
          <p:cNvPr id="330" name="object 330"/>
          <p:cNvSpPr/>
          <p:nvPr>
            <p:custDataLst>
              <p:tags r:id="rId82"/>
            </p:custDataLst>
          </p:nvPr>
        </p:nvSpPr>
        <p:spPr>
          <a:xfrm>
            <a:off x="3180816" y="4197261"/>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1" name="object 331"/>
          <p:cNvSpPr/>
          <p:nvPr>
            <p:custDataLst>
              <p:tags r:id="rId83"/>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2" name="object 332"/>
          <p:cNvSpPr/>
          <p:nvPr>
            <p:custDataLst>
              <p:tags r:id="rId84"/>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3" name="object 333"/>
          <p:cNvSpPr/>
          <p:nvPr>
            <p:custDataLst>
              <p:tags r:id="rId85"/>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4" name="object 334"/>
          <p:cNvSpPr/>
          <p:nvPr>
            <p:custDataLst>
              <p:tags r:id="rId86"/>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35" name="object 335"/>
          <p:cNvSpPr/>
          <p:nvPr>
            <p:custDataLst>
              <p:tags r:id="rId87"/>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6" name="object 336"/>
          <p:cNvSpPr/>
          <p:nvPr>
            <p:custDataLst>
              <p:tags r:id="rId88"/>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7" name="object 337"/>
          <p:cNvSpPr/>
          <p:nvPr>
            <p:custDataLst>
              <p:tags r:id="rId89"/>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8" name="object 338"/>
          <p:cNvSpPr/>
          <p:nvPr>
            <p:custDataLst>
              <p:tags r:id="rId90"/>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9" name="object 339"/>
          <p:cNvSpPr/>
          <p:nvPr>
            <p:custDataLst>
              <p:tags r:id="rId91"/>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0" name="object 340"/>
          <p:cNvSpPr/>
          <p:nvPr>
            <p:custDataLst>
              <p:tags r:id="rId92"/>
            </p:custDataLst>
          </p:nvPr>
        </p:nvSpPr>
        <p:spPr>
          <a:xfrm>
            <a:off x="3230879" y="4230636"/>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41" name="object 341"/>
          <p:cNvSpPr/>
          <p:nvPr>
            <p:custDataLst>
              <p:tags r:id="rId93"/>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2" name="object 342"/>
          <p:cNvSpPr/>
          <p:nvPr>
            <p:custDataLst>
              <p:tags r:id="rId94"/>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3" name="object 343"/>
          <p:cNvSpPr/>
          <p:nvPr>
            <p:custDataLst>
              <p:tags r:id="rId95"/>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4" name="object 344"/>
          <p:cNvSpPr/>
          <p:nvPr>
            <p:custDataLst>
              <p:tags r:id="rId96"/>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5" name="object 345"/>
          <p:cNvSpPr/>
          <p:nvPr>
            <p:custDataLst>
              <p:tags r:id="rId97"/>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6" name="object 346"/>
          <p:cNvSpPr/>
          <p:nvPr>
            <p:custDataLst>
              <p:tags r:id="rId98"/>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7" name="object 347"/>
          <p:cNvSpPr/>
          <p:nvPr>
            <p:custDataLst>
              <p:tags r:id="rId99"/>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8" name="object 348"/>
          <p:cNvSpPr/>
          <p:nvPr>
            <p:custDataLst>
              <p:tags r:id="rId100"/>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9" name="object 349"/>
          <p:cNvSpPr/>
          <p:nvPr>
            <p:custDataLst>
              <p:tags r:id="rId101"/>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0" name="object 350"/>
          <p:cNvSpPr/>
          <p:nvPr>
            <p:custDataLst>
              <p:tags r:id="rId102"/>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51" name="object 351"/>
          <p:cNvSpPr/>
          <p:nvPr>
            <p:custDataLst>
              <p:tags r:id="rId103"/>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2" name="object 352"/>
          <p:cNvSpPr/>
          <p:nvPr>
            <p:custDataLst>
              <p:tags r:id="rId104"/>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3" name="object 353"/>
          <p:cNvSpPr/>
          <p:nvPr>
            <p:custDataLst>
              <p:tags r:id="rId105"/>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4" name="object 354"/>
          <p:cNvSpPr/>
          <p:nvPr>
            <p:custDataLst>
              <p:tags r:id="rId106"/>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5" name="object 355"/>
          <p:cNvSpPr/>
          <p:nvPr>
            <p:custDataLst>
              <p:tags r:id="rId107"/>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6" name="object 356"/>
          <p:cNvSpPr/>
          <p:nvPr>
            <p:custDataLst>
              <p:tags r:id="rId108"/>
            </p:custDataLst>
          </p:nvPr>
        </p:nvSpPr>
        <p:spPr>
          <a:xfrm>
            <a:off x="3280943"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7" name="object 357"/>
          <p:cNvSpPr/>
          <p:nvPr>
            <p:custDataLst>
              <p:tags r:id="rId109"/>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58" name="object 358"/>
          <p:cNvSpPr/>
          <p:nvPr>
            <p:custDataLst>
              <p:tags r:id="rId110"/>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9" name="object 359"/>
          <p:cNvSpPr/>
          <p:nvPr>
            <p:custDataLst>
              <p:tags r:id="rId111"/>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0" name="object 360"/>
          <p:cNvSpPr/>
          <p:nvPr>
            <p:custDataLst>
              <p:tags r:id="rId112"/>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1" name="object 361"/>
          <p:cNvSpPr/>
          <p:nvPr>
            <p:custDataLst>
              <p:tags r:id="rId113"/>
            </p:custDataLst>
          </p:nvPr>
        </p:nvSpPr>
        <p:spPr>
          <a:xfrm>
            <a:off x="331433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2" name="object 362"/>
          <p:cNvSpPr/>
          <p:nvPr>
            <p:custDataLst>
              <p:tags r:id="rId114"/>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363" name="object 363"/>
          <p:cNvSpPr/>
          <p:nvPr>
            <p:custDataLst>
              <p:tags r:id="rId115"/>
            </p:custDataLst>
          </p:nvPr>
        </p:nvSpPr>
        <p:spPr>
          <a:xfrm>
            <a:off x="3314331"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4" name="object 364"/>
          <p:cNvSpPr/>
          <p:nvPr>
            <p:custDataLst>
              <p:tags r:id="rId116"/>
            </p:custDataLst>
          </p:nvPr>
        </p:nvSpPr>
        <p:spPr>
          <a:xfrm>
            <a:off x="3314331" y="429738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5" name="object 365"/>
          <p:cNvSpPr/>
          <p:nvPr>
            <p:custDataLst>
              <p:tags r:id="rId117"/>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6" name="object 366"/>
          <p:cNvSpPr/>
          <p:nvPr>
            <p:custDataLst>
              <p:tags r:id="rId118"/>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7" name="object 367"/>
          <p:cNvSpPr/>
          <p:nvPr>
            <p:custDataLst>
              <p:tags r:id="rId119"/>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8" name="object 368"/>
          <p:cNvSpPr/>
          <p:nvPr>
            <p:custDataLst>
              <p:tags r:id="rId120"/>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9" name="object 369"/>
          <p:cNvSpPr/>
          <p:nvPr>
            <p:custDataLst>
              <p:tags r:id="rId121"/>
            </p:custDataLst>
          </p:nvPr>
        </p:nvSpPr>
        <p:spPr>
          <a:xfrm>
            <a:off x="334770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0" name="object 370"/>
          <p:cNvSpPr/>
          <p:nvPr>
            <p:custDataLst>
              <p:tags r:id="rId122"/>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1" name="object 371"/>
          <p:cNvSpPr/>
          <p:nvPr>
            <p:custDataLst>
              <p:tags r:id="rId123"/>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2" name="object 372"/>
          <p:cNvSpPr/>
          <p:nvPr>
            <p:custDataLst>
              <p:tags r:id="rId124"/>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3" name="object 373"/>
          <p:cNvSpPr/>
          <p:nvPr>
            <p:custDataLst>
              <p:tags r:id="rId125"/>
            </p:custDataLst>
          </p:nvPr>
        </p:nvSpPr>
        <p:spPr>
          <a:xfrm>
            <a:off x="3347707"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4" name="object 374"/>
          <p:cNvSpPr/>
          <p:nvPr>
            <p:custDataLst>
              <p:tags r:id="rId126"/>
            </p:custDataLst>
          </p:nvPr>
        </p:nvSpPr>
        <p:spPr>
          <a:xfrm>
            <a:off x="3364395"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75" name="object 375"/>
          <p:cNvSpPr/>
          <p:nvPr>
            <p:custDataLst>
              <p:tags r:id="rId127"/>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6" name="object 376"/>
          <p:cNvSpPr/>
          <p:nvPr>
            <p:custDataLst>
              <p:tags r:id="rId128"/>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7" name="object 377"/>
          <p:cNvSpPr/>
          <p:nvPr>
            <p:custDataLst>
              <p:tags r:id="rId129"/>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8" name="object 378"/>
          <p:cNvSpPr/>
          <p:nvPr>
            <p:custDataLst>
              <p:tags r:id="rId130"/>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9" name="object 379"/>
          <p:cNvSpPr/>
          <p:nvPr>
            <p:custDataLst>
              <p:tags r:id="rId131"/>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0" name="object 380"/>
          <p:cNvSpPr/>
          <p:nvPr>
            <p:custDataLst>
              <p:tags r:id="rId132"/>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1" name="object 381"/>
          <p:cNvSpPr/>
          <p:nvPr>
            <p:custDataLst>
              <p:tags r:id="rId133"/>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2" name="object 382"/>
          <p:cNvSpPr/>
          <p:nvPr>
            <p:custDataLst>
              <p:tags r:id="rId134"/>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83" name="object 383"/>
          <p:cNvSpPr/>
          <p:nvPr>
            <p:custDataLst>
              <p:tags r:id="rId135"/>
            </p:custDataLst>
          </p:nvPr>
        </p:nvSpPr>
        <p:spPr>
          <a:xfrm>
            <a:off x="3381082"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4" name="object 384"/>
          <p:cNvSpPr/>
          <p:nvPr>
            <p:custDataLst>
              <p:tags r:id="rId136"/>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5" name="object 385"/>
          <p:cNvSpPr/>
          <p:nvPr>
            <p:custDataLst>
              <p:tags r:id="rId137"/>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6" name="object 386"/>
          <p:cNvSpPr/>
          <p:nvPr>
            <p:custDataLst>
              <p:tags r:id="rId138"/>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7" name="object 387"/>
          <p:cNvSpPr/>
          <p:nvPr>
            <p:custDataLst>
              <p:tags r:id="rId139"/>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8" name="object 388"/>
          <p:cNvSpPr/>
          <p:nvPr>
            <p:custDataLst>
              <p:tags r:id="rId140"/>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9" name="object 389"/>
          <p:cNvSpPr/>
          <p:nvPr>
            <p:custDataLst>
              <p:tags r:id="rId141"/>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0" name="object 390"/>
          <p:cNvSpPr/>
          <p:nvPr>
            <p:custDataLst>
              <p:tags r:id="rId142"/>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1" name="object 391"/>
          <p:cNvSpPr/>
          <p:nvPr>
            <p:custDataLst>
              <p:tags r:id="rId143"/>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2" name="object 392"/>
          <p:cNvSpPr/>
          <p:nvPr>
            <p:custDataLst>
              <p:tags r:id="rId144"/>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3" name="object 393"/>
          <p:cNvSpPr/>
          <p:nvPr>
            <p:custDataLst>
              <p:tags r:id="rId145"/>
            </p:custDataLst>
          </p:nvPr>
        </p:nvSpPr>
        <p:spPr>
          <a:xfrm>
            <a:off x="3431146" y="419726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4" name="object 394"/>
          <p:cNvSpPr/>
          <p:nvPr>
            <p:custDataLst>
              <p:tags r:id="rId146"/>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5" name="object 395"/>
          <p:cNvSpPr/>
          <p:nvPr>
            <p:custDataLst>
              <p:tags r:id="rId147"/>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6" name="object 396"/>
          <p:cNvSpPr/>
          <p:nvPr>
            <p:custDataLst>
              <p:tags r:id="rId148"/>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7" name="object 397"/>
          <p:cNvSpPr/>
          <p:nvPr>
            <p:custDataLst>
              <p:tags r:id="rId149"/>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8" name="object 398"/>
          <p:cNvSpPr/>
          <p:nvPr>
            <p:custDataLst>
              <p:tags r:id="rId150"/>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9" name="object 399"/>
          <p:cNvSpPr/>
          <p:nvPr>
            <p:custDataLst>
              <p:tags r:id="rId151"/>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0" name="object 400"/>
          <p:cNvSpPr/>
          <p:nvPr>
            <p:custDataLst>
              <p:tags r:id="rId152"/>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1" name="object 401"/>
          <p:cNvSpPr/>
          <p:nvPr>
            <p:custDataLst>
              <p:tags r:id="rId153"/>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2" name="object 402"/>
          <p:cNvSpPr/>
          <p:nvPr>
            <p:custDataLst>
              <p:tags r:id="rId154"/>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3" name="object 403"/>
          <p:cNvSpPr/>
          <p:nvPr>
            <p:custDataLst>
              <p:tags r:id="rId155"/>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4" name="object 404"/>
          <p:cNvSpPr/>
          <p:nvPr>
            <p:custDataLst>
              <p:tags r:id="rId156"/>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405" name="object 405"/>
          <p:cNvSpPr/>
          <p:nvPr>
            <p:custDataLst>
              <p:tags r:id="rId157"/>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06" name="object 406"/>
          <p:cNvSpPr/>
          <p:nvPr>
            <p:custDataLst>
              <p:tags r:id="rId158"/>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407" name="object 407"/>
          <p:cNvSpPr/>
          <p:nvPr>
            <p:custDataLst>
              <p:tags r:id="rId159"/>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08" name="object 408"/>
          <p:cNvSpPr/>
          <p:nvPr>
            <p:custDataLst>
              <p:tags r:id="rId160"/>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9" name="object 409"/>
          <p:cNvSpPr/>
          <p:nvPr>
            <p:custDataLst>
              <p:tags r:id="rId161"/>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0" name="object 410"/>
          <p:cNvSpPr/>
          <p:nvPr>
            <p:custDataLst>
              <p:tags r:id="rId162"/>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1" name="object 411"/>
          <p:cNvSpPr/>
          <p:nvPr>
            <p:custDataLst>
              <p:tags r:id="rId163"/>
            </p:custDataLst>
          </p:nvPr>
        </p:nvSpPr>
        <p:spPr>
          <a:xfrm>
            <a:off x="348120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2" name="object 412"/>
          <p:cNvSpPr/>
          <p:nvPr>
            <p:custDataLst>
              <p:tags r:id="rId164"/>
            </p:custDataLst>
          </p:nvPr>
        </p:nvSpPr>
        <p:spPr>
          <a:xfrm>
            <a:off x="3481209"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3" name="object 413"/>
          <p:cNvSpPr/>
          <p:nvPr>
            <p:custDataLst>
              <p:tags r:id="rId165"/>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4" name="object 414"/>
          <p:cNvSpPr/>
          <p:nvPr>
            <p:custDataLst>
              <p:tags r:id="rId166"/>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5" name="object 415"/>
          <p:cNvSpPr/>
          <p:nvPr>
            <p:custDataLst>
              <p:tags r:id="rId167"/>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6" name="object 416"/>
          <p:cNvSpPr/>
          <p:nvPr>
            <p:custDataLst>
              <p:tags r:id="rId168"/>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7" name="object 417"/>
          <p:cNvSpPr/>
          <p:nvPr>
            <p:custDataLst>
              <p:tags r:id="rId169"/>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18" name="object 418"/>
          <p:cNvSpPr/>
          <p:nvPr>
            <p:custDataLst>
              <p:tags r:id="rId170"/>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9" name="object 419"/>
          <p:cNvSpPr/>
          <p:nvPr>
            <p:custDataLst>
              <p:tags r:id="rId171"/>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0" name="object 420"/>
          <p:cNvSpPr/>
          <p:nvPr>
            <p:custDataLst>
              <p:tags r:id="rId172"/>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1" name="object 421"/>
          <p:cNvSpPr/>
          <p:nvPr>
            <p:custDataLst>
              <p:tags r:id="rId173"/>
            </p:custDataLst>
          </p:nvPr>
        </p:nvSpPr>
        <p:spPr>
          <a:xfrm>
            <a:off x="3514585"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2" name="object 422"/>
          <p:cNvSpPr/>
          <p:nvPr>
            <p:custDataLst>
              <p:tags r:id="rId174"/>
            </p:custDataLst>
          </p:nvPr>
        </p:nvSpPr>
        <p:spPr>
          <a:xfrm>
            <a:off x="3514585"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3" name="object 423"/>
          <p:cNvSpPr/>
          <p:nvPr>
            <p:custDataLst>
              <p:tags r:id="rId175"/>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4" name="object 424"/>
          <p:cNvSpPr/>
          <p:nvPr>
            <p:custDataLst>
              <p:tags r:id="rId176"/>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5" name="object 425"/>
          <p:cNvSpPr/>
          <p:nvPr>
            <p:custDataLst>
              <p:tags r:id="rId177"/>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6" name="object 426"/>
          <p:cNvSpPr/>
          <p:nvPr>
            <p:custDataLst>
              <p:tags r:id="rId178"/>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7" name="object 427"/>
          <p:cNvSpPr/>
          <p:nvPr>
            <p:custDataLst>
              <p:tags r:id="rId179"/>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8" name="object 428"/>
          <p:cNvSpPr/>
          <p:nvPr>
            <p:custDataLst>
              <p:tags r:id="rId180"/>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9" name="object 429"/>
          <p:cNvSpPr/>
          <p:nvPr>
            <p:custDataLst>
              <p:tags r:id="rId181"/>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0" name="object 430"/>
          <p:cNvSpPr/>
          <p:nvPr>
            <p:custDataLst>
              <p:tags r:id="rId182"/>
            </p:custDataLst>
          </p:nvPr>
        </p:nvSpPr>
        <p:spPr>
          <a:xfrm>
            <a:off x="3547960"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1" name="object 431"/>
          <p:cNvSpPr/>
          <p:nvPr>
            <p:custDataLst>
              <p:tags r:id="rId183"/>
            </p:custDataLst>
          </p:nvPr>
        </p:nvSpPr>
        <p:spPr>
          <a:xfrm>
            <a:off x="354796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2" name="object 432"/>
          <p:cNvSpPr/>
          <p:nvPr>
            <p:custDataLst>
              <p:tags r:id="rId184"/>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33" name="object 433"/>
          <p:cNvSpPr/>
          <p:nvPr>
            <p:custDataLst>
              <p:tags r:id="rId185"/>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4" name="object 434"/>
          <p:cNvSpPr/>
          <p:nvPr>
            <p:custDataLst>
              <p:tags r:id="rId186"/>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5" name="object 435"/>
          <p:cNvSpPr/>
          <p:nvPr>
            <p:custDataLst>
              <p:tags r:id="rId187"/>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6" name="object 436"/>
          <p:cNvSpPr/>
          <p:nvPr>
            <p:custDataLst>
              <p:tags r:id="rId188"/>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7" name="object 437"/>
          <p:cNvSpPr/>
          <p:nvPr>
            <p:custDataLst>
              <p:tags r:id="rId189"/>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8" name="object 438"/>
          <p:cNvSpPr/>
          <p:nvPr>
            <p:custDataLst>
              <p:tags r:id="rId190"/>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439" name="object 439"/>
          <p:cNvSpPr/>
          <p:nvPr>
            <p:custDataLst>
              <p:tags r:id="rId191"/>
            </p:custDataLst>
          </p:nvPr>
        </p:nvSpPr>
        <p:spPr>
          <a:xfrm>
            <a:off x="358134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0" name="object 440"/>
          <p:cNvSpPr/>
          <p:nvPr>
            <p:custDataLst>
              <p:tags r:id="rId192"/>
            </p:custDataLst>
          </p:nvPr>
        </p:nvSpPr>
        <p:spPr>
          <a:xfrm>
            <a:off x="3581349"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1" name="object 441"/>
          <p:cNvSpPr/>
          <p:nvPr>
            <p:custDataLst>
              <p:tags r:id="rId193"/>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2" name="object 442"/>
          <p:cNvSpPr/>
          <p:nvPr>
            <p:custDataLst>
              <p:tags r:id="rId194"/>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443" name="object 443"/>
          <p:cNvSpPr/>
          <p:nvPr>
            <p:custDataLst>
              <p:tags r:id="rId195"/>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4" name="object 444"/>
          <p:cNvSpPr/>
          <p:nvPr>
            <p:custDataLst>
              <p:tags r:id="rId196"/>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5" name="object 445"/>
          <p:cNvSpPr/>
          <p:nvPr>
            <p:custDataLst>
              <p:tags r:id="rId197"/>
            </p:custDataLst>
          </p:nvPr>
        </p:nvSpPr>
        <p:spPr>
          <a:xfrm>
            <a:off x="3614724"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6" name="object 446"/>
          <p:cNvSpPr/>
          <p:nvPr>
            <p:custDataLst>
              <p:tags r:id="rId198"/>
            </p:custDataLst>
          </p:nvPr>
        </p:nvSpPr>
        <p:spPr>
          <a:xfrm>
            <a:off x="3614724"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7" name="object 447"/>
          <p:cNvSpPr/>
          <p:nvPr>
            <p:custDataLst>
              <p:tags r:id="rId199"/>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8" name="object 448"/>
          <p:cNvSpPr/>
          <p:nvPr>
            <p:custDataLst>
              <p:tags r:id="rId200"/>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9" name="object 449"/>
          <p:cNvSpPr/>
          <p:nvPr>
            <p:custDataLst>
              <p:tags r:id="rId201"/>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0" name="object 450"/>
          <p:cNvSpPr/>
          <p:nvPr>
            <p:custDataLst>
              <p:tags r:id="rId202"/>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1" name="object 451"/>
          <p:cNvSpPr/>
          <p:nvPr>
            <p:custDataLst>
              <p:tags r:id="rId203"/>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52" name="object 452"/>
          <p:cNvSpPr/>
          <p:nvPr>
            <p:custDataLst>
              <p:tags r:id="rId204"/>
            </p:custDataLst>
          </p:nvPr>
        </p:nvSpPr>
        <p:spPr>
          <a:xfrm>
            <a:off x="3664788"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453" name="object 453"/>
          <p:cNvSpPr/>
          <p:nvPr>
            <p:custDataLst>
              <p:tags r:id="rId205"/>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54" name="object 454"/>
          <p:cNvSpPr/>
          <p:nvPr>
            <p:custDataLst>
              <p:tags r:id="rId206"/>
            </p:custDataLst>
          </p:nvPr>
        </p:nvSpPr>
        <p:spPr>
          <a:xfrm>
            <a:off x="364810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5" name="object 455"/>
          <p:cNvSpPr/>
          <p:nvPr>
            <p:custDataLst>
              <p:tags r:id="rId207"/>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6" name="object 456"/>
          <p:cNvSpPr/>
          <p:nvPr>
            <p:custDataLst>
              <p:tags r:id="rId208"/>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57" name="object 457"/>
          <p:cNvSpPr/>
          <p:nvPr>
            <p:custDataLst>
              <p:tags r:id="rId209"/>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8" name="object 458"/>
          <p:cNvSpPr/>
          <p:nvPr>
            <p:custDataLst>
              <p:tags r:id="rId210"/>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9" name="object 459"/>
          <p:cNvSpPr/>
          <p:nvPr>
            <p:custDataLst>
              <p:tags r:id="rId211"/>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0" name="object 460"/>
          <p:cNvSpPr/>
          <p:nvPr>
            <p:custDataLst>
              <p:tags r:id="rId212"/>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1" name="object 461"/>
          <p:cNvSpPr/>
          <p:nvPr>
            <p:custDataLst>
              <p:tags r:id="rId213"/>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2" name="object 462"/>
          <p:cNvSpPr/>
          <p:nvPr>
            <p:custDataLst>
              <p:tags r:id="rId214"/>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463" name="object 463"/>
          <p:cNvSpPr/>
          <p:nvPr>
            <p:custDataLst>
              <p:tags r:id="rId215"/>
            </p:custDataLst>
          </p:nvPr>
        </p:nvSpPr>
        <p:spPr>
          <a:xfrm>
            <a:off x="368147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4" name="object 464"/>
          <p:cNvSpPr/>
          <p:nvPr>
            <p:custDataLst>
              <p:tags r:id="rId216"/>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5" name="object 465"/>
          <p:cNvSpPr/>
          <p:nvPr>
            <p:custDataLst>
              <p:tags r:id="rId217"/>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66" name="object 466"/>
          <p:cNvSpPr/>
          <p:nvPr>
            <p:custDataLst>
              <p:tags r:id="rId218"/>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467" name="object 467"/>
          <p:cNvSpPr/>
          <p:nvPr>
            <p:custDataLst>
              <p:tags r:id="rId219"/>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8" name="object 468"/>
          <p:cNvSpPr/>
          <p:nvPr>
            <p:custDataLst>
              <p:tags r:id="rId220"/>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69" name="object 469"/>
          <p:cNvSpPr/>
          <p:nvPr>
            <p:custDataLst>
              <p:tags r:id="rId221"/>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0" name="object 470"/>
          <p:cNvSpPr/>
          <p:nvPr>
            <p:custDataLst>
              <p:tags r:id="rId222"/>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1" name="object 471"/>
          <p:cNvSpPr/>
          <p:nvPr>
            <p:custDataLst>
              <p:tags r:id="rId223"/>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472" name="object 472"/>
          <p:cNvSpPr/>
          <p:nvPr>
            <p:custDataLst>
              <p:tags r:id="rId224"/>
            </p:custDataLst>
          </p:nvPr>
        </p:nvSpPr>
        <p:spPr>
          <a:xfrm>
            <a:off x="3714851"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3" name="object 473"/>
          <p:cNvSpPr/>
          <p:nvPr>
            <p:custDataLst>
              <p:tags r:id="rId225"/>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4" name="object 474"/>
          <p:cNvSpPr/>
          <p:nvPr>
            <p:custDataLst>
              <p:tags r:id="rId226"/>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475" name="object 475"/>
          <p:cNvSpPr/>
          <p:nvPr>
            <p:custDataLst>
              <p:tags r:id="rId227"/>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6" name="object 476"/>
          <p:cNvSpPr/>
          <p:nvPr>
            <p:custDataLst>
              <p:tags r:id="rId228"/>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7" name="object 477"/>
          <p:cNvSpPr/>
          <p:nvPr>
            <p:custDataLst>
              <p:tags r:id="rId229"/>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8" name="object 478"/>
          <p:cNvSpPr/>
          <p:nvPr>
            <p:custDataLst>
              <p:tags r:id="rId230"/>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79" name="object 479"/>
          <p:cNvSpPr/>
          <p:nvPr>
            <p:custDataLst>
              <p:tags r:id="rId231"/>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0" name="object 480"/>
          <p:cNvSpPr/>
          <p:nvPr>
            <p:custDataLst>
              <p:tags r:id="rId232"/>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1" name="object 481"/>
          <p:cNvSpPr/>
          <p:nvPr>
            <p:custDataLst>
              <p:tags r:id="rId233"/>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2" name="object 482"/>
          <p:cNvSpPr/>
          <p:nvPr>
            <p:custDataLst>
              <p:tags r:id="rId234"/>
            </p:custDataLst>
          </p:nvPr>
        </p:nvSpPr>
        <p:spPr>
          <a:xfrm>
            <a:off x="3748227"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3" name="object 483"/>
          <p:cNvSpPr/>
          <p:nvPr>
            <p:custDataLst>
              <p:tags r:id="rId235"/>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84" name="object 484"/>
          <p:cNvSpPr/>
          <p:nvPr>
            <p:custDataLst>
              <p:tags r:id="rId236"/>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485" name="object 485"/>
          <p:cNvSpPr/>
          <p:nvPr>
            <p:custDataLst>
              <p:tags r:id="rId237"/>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6" name="object 486"/>
          <p:cNvSpPr/>
          <p:nvPr>
            <p:custDataLst>
              <p:tags r:id="rId238"/>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87" name="object 487"/>
          <p:cNvSpPr/>
          <p:nvPr>
            <p:custDataLst>
              <p:tags r:id="rId239"/>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8" name="object 488"/>
          <p:cNvSpPr/>
          <p:nvPr>
            <p:custDataLst>
              <p:tags r:id="rId240"/>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9" name="object 489"/>
          <p:cNvSpPr/>
          <p:nvPr>
            <p:custDataLst>
              <p:tags r:id="rId241"/>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0" name="object 490"/>
          <p:cNvSpPr/>
          <p:nvPr>
            <p:custDataLst>
              <p:tags r:id="rId242"/>
            </p:custDataLst>
          </p:nvPr>
        </p:nvSpPr>
        <p:spPr>
          <a:xfrm>
            <a:off x="3798290"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1" name="object 491"/>
          <p:cNvSpPr/>
          <p:nvPr>
            <p:custDataLst>
              <p:tags r:id="rId243"/>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2" name="object 492"/>
          <p:cNvSpPr/>
          <p:nvPr>
            <p:custDataLst>
              <p:tags r:id="rId244"/>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3" name="object 493"/>
          <p:cNvSpPr/>
          <p:nvPr>
            <p:custDataLst>
              <p:tags r:id="rId245"/>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4" name="object 494"/>
          <p:cNvSpPr/>
          <p:nvPr>
            <p:custDataLst>
              <p:tags r:id="rId246"/>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5" name="object 495"/>
          <p:cNvSpPr/>
          <p:nvPr>
            <p:custDataLst>
              <p:tags r:id="rId247"/>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6" name="object 496"/>
          <p:cNvSpPr/>
          <p:nvPr>
            <p:custDataLst>
              <p:tags r:id="rId248"/>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7" name="object 497"/>
          <p:cNvSpPr/>
          <p:nvPr>
            <p:custDataLst>
              <p:tags r:id="rId249"/>
            </p:custDataLst>
          </p:nvPr>
        </p:nvSpPr>
        <p:spPr>
          <a:xfrm>
            <a:off x="3814978"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8" name="object 498"/>
          <p:cNvSpPr/>
          <p:nvPr>
            <p:custDataLst>
              <p:tags r:id="rId250"/>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9" name="object 499"/>
          <p:cNvSpPr/>
          <p:nvPr>
            <p:custDataLst>
              <p:tags r:id="rId251"/>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500" name="object 500"/>
          <p:cNvSpPr/>
          <p:nvPr>
            <p:custDataLst>
              <p:tags r:id="rId252"/>
            </p:custDataLst>
          </p:nvPr>
        </p:nvSpPr>
        <p:spPr>
          <a:xfrm>
            <a:off x="3798290" y="4264012"/>
            <a:ext cx="0" cy="534035"/>
          </a:xfrm>
          <a:custGeom>
            <a:avLst/>
            <a:gdLst/>
            <a:ahLst/>
            <a:cxnLst/>
            <a:rect l="l" t="t" r="r" b="b"/>
            <a:pathLst>
              <a:path h="534035">
                <a:moveTo>
                  <a:pt x="0" y="0"/>
                </a:moveTo>
                <a:lnTo>
                  <a:pt x="0" y="534035"/>
                </a:lnTo>
              </a:path>
            </a:pathLst>
          </a:custGeom>
          <a:ln w="33375">
            <a:solidFill>
              <a:srgbClr val="FFFFFF"/>
            </a:solidFill>
          </a:ln>
        </p:spPr>
        <p:txBody>
          <a:bodyPr wrap="square" lIns="0" tIns="0" rIns="0" bIns="0" rtlCol="0"/>
          <a:lstStyle/>
          <a:p>
            <a:endParaRPr lang="fr-FR" dirty="0"/>
          </a:p>
        </p:txBody>
      </p:sp>
      <p:sp>
        <p:nvSpPr>
          <p:cNvPr id="502" name="object 502"/>
          <p:cNvSpPr/>
          <p:nvPr>
            <p:custDataLst>
              <p:tags r:id="rId253"/>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3" name="object 503"/>
          <p:cNvSpPr/>
          <p:nvPr>
            <p:custDataLst>
              <p:tags r:id="rId254"/>
            </p:custDataLst>
          </p:nvPr>
        </p:nvSpPr>
        <p:spPr>
          <a:xfrm>
            <a:off x="384836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4" name="object 504"/>
          <p:cNvSpPr/>
          <p:nvPr>
            <p:custDataLst>
              <p:tags r:id="rId255"/>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5" name="object 505"/>
          <p:cNvSpPr/>
          <p:nvPr>
            <p:custDataLst>
              <p:tags r:id="rId256"/>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506" name="object 506"/>
          <p:cNvSpPr/>
          <p:nvPr>
            <p:custDataLst>
              <p:tags r:id="rId257"/>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508" name="object 508"/>
          <p:cNvSpPr txBox="1"/>
          <p:nvPr>
            <p:custDataLst>
              <p:tags r:id="rId258"/>
            </p:custDataLst>
          </p:nvPr>
        </p:nvSpPr>
        <p:spPr>
          <a:xfrm>
            <a:off x="2658750" y="4870431"/>
            <a:ext cx="848994" cy="482600"/>
          </a:xfrm>
          <a:prstGeom prst="rect">
            <a:avLst/>
          </a:prstGeom>
        </p:spPr>
        <p:txBody>
          <a:bodyPr vert="horz" wrap="square" lIns="0" tIns="59055" rIns="0" bIns="0" rtlCol="0">
            <a:spAutoFit/>
          </a:bodyPr>
          <a:lstStyle/>
          <a:p>
            <a:pPr marL="12700" marR="5080">
              <a:lnSpc>
                <a:spcPts val="1610"/>
              </a:lnSpc>
              <a:spcBef>
                <a:spcPts val="465"/>
              </a:spcBef>
            </a:pPr>
            <a:r>
              <a:rPr lang="fr-FR" sz="1650" b="1" spc="0" dirty="0" smtClean="0">
                <a:solidFill>
                  <a:srgbClr val="FFFFFF"/>
                </a:solidFill>
                <a:cs typeface="Tahoma"/>
              </a:rPr>
              <a:t>JE </a:t>
            </a:r>
            <a:r>
              <a:rPr lang="fr-FR" sz="1650" b="1" spc="-25" dirty="0" smtClean="0">
                <a:solidFill>
                  <a:srgbClr val="FFFFFF"/>
                </a:solidFill>
                <a:cs typeface="Tahoma"/>
              </a:rPr>
              <a:t>SUIS  </a:t>
            </a:r>
            <a:r>
              <a:rPr lang="fr-FR" sz="1650" b="1" spc="25" dirty="0" smtClean="0">
                <a:solidFill>
                  <a:srgbClr val="FFFFFF"/>
                </a:solidFill>
                <a:cs typeface="Tahoma"/>
              </a:rPr>
              <a:t>PUBLIC</a:t>
            </a:r>
            <a:endParaRPr lang="fr-FR" sz="1650" dirty="0">
              <a:cs typeface="Tahoma"/>
            </a:endParaRPr>
          </a:p>
        </p:txBody>
      </p:sp>
      <p:sp>
        <p:nvSpPr>
          <p:cNvPr id="509" name="object 509"/>
          <p:cNvSpPr txBox="1"/>
          <p:nvPr>
            <p:custDataLst>
              <p:tags r:id="rId259"/>
            </p:custDataLst>
          </p:nvPr>
        </p:nvSpPr>
        <p:spPr>
          <a:xfrm>
            <a:off x="3537368" y="4778537"/>
            <a:ext cx="594995" cy="622300"/>
          </a:xfrm>
          <a:prstGeom prst="rect">
            <a:avLst/>
          </a:prstGeom>
        </p:spPr>
        <p:txBody>
          <a:bodyPr vert="horz" wrap="square" lIns="0" tIns="14605" rIns="0" bIns="0" rtlCol="0">
            <a:spAutoFit/>
          </a:bodyPr>
          <a:lstStyle/>
          <a:p>
            <a:pPr marL="12700">
              <a:lnSpc>
                <a:spcPct val="100000"/>
              </a:lnSpc>
              <a:spcBef>
                <a:spcPts val="115"/>
              </a:spcBef>
            </a:pPr>
            <a:r>
              <a:rPr lang="fr-FR" sz="3900" spc="-975" dirty="0" smtClean="0">
                <a:solidFill>
                  <a:srgbClr val="FFFFFF"/>
                </a:solidFill>
                <a:cs typeface="Calibri"/>
              </a:rPr>
              <a:t>1</a:t>
            </a:r>
            <a:r>
              <a:rPr lang="fr-FR" sz="3900" spc="-700" dirty="0" smtClean="0">
                <a:solidFill>
                  <a:srgbClr val="FFFFFF"/>
                </a:solidFill>
                <a:cs typeface="Calibri"/>
              </a:rPr>
              <a:t>0</a:t>
            </a:r>
            <a:r>
              <a:rPr lang="fr-FR" sz="3900" spc="-965" dirty="0" smtClean="0">
                <a:solidFill>
                  <a:srgbClr val="FFFFFF"/>
                </a:solidFill>
                <a:cs typeface="Calibri"/>
              </a:rPr>
              <a:t>0</a:t>
            </a:r>
            <a:r>
              <a:rPr lang="fr-FR" sz="3350" spc="-1215" dirty="0" smtClean="0">
                <a:solidFill>
                  <a:srgbClr val="FFFFFF"/>
                </a:solidFill>
                <a:cs typeface="Calibri"/>
              </a:rPr>
              <a:t>%</a:t>
            </a:r>
            <a:endParaRPr lang="fr-FR" sz="3350" dirty="0">
              <a:cs typeface="Calibri"/>
            </a:endParaRPr>
          </a:p>
        </p:txBody>
      </p:sp>
      <p:sp>
        <p:nvSpPr>
          <p:cNvPr id="584" name="object 113"/>
          <p:cNvSpPr txBox="1"/>
          <p:nvPr>
            <p:custDataLst>
              <p:tags r:id="rId260"/>
            </p:custDataLst>
          </p:nvPr>
        </p:nvSpPr>
        <p:spPr>
          <a:xfrm rot="300000">
            <a:off x="3352780" y="2429498"/>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585" name="object 366"/>
          <p:cNvSpPr/>
          <p:nvPr>
            <p:custDataLst>
              <p:tags r:id="rId261"/>
            </p:custDataLst>
          </p:nvPr>
        </p:nvSpPr>
        <p:spPr>
          <a:xfrm>
            <a:off x="368456" y="2549148"/>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pic>
        <p:nvPicPr>
          <p:cNvPr id="586" name="Image 585"/>
          <p:cNvPicPr>
            <a:picLocks noChangeAspect="1"/>
          </p:cNvPicPr>
          <p:nvPr>
            <p:custDataLst>
              <p:tags r:id="rId262"/>
            </p:custDataLst>
          </p:nvPr>
        </p:nvPicPr>
        <p:blipFill>
          <a:blip r:embed="rId273" cstate="print">
            <a:extLst>
              <a:ext uri="{28A0092B-C50C-407E-A947-70E740481C1C}">
                <a14:useLocalDpi xmlns:a14="http://schemas.microsoft.com/office/drawing/2010/main" val="0"/>
              </a:ext>
            </a:extLst>
          </a:blip>
          <a:stretch>
            <a:fillRect/>
          </a:stretch>
        </p:blipFill>
        <p:spPr>
          <a:xfrm>
            <a:off x="2670239" y="3473135"/>
            <a:ext cx="1617458" cy="1782032"/>
          </a:xfrm>
          <a:prstGeom prst="rect">
            <a:avLst/>
          </a:prstGeom>
        </p:spPr>
      </p:pic>
      <p:sp>
        <p:nvSpPr>
          <p:cNvPr id="587" name="ZoneTexte 586"/>
          <p:cNvSpPr txBox="1"/>
          <p:nvPr>
            <p:custDataLst>
              <p:tags r:id="rId263"/>
            </p:custDataLst>
          </p:nvPr>
        </p:nvSpPr>
        <p:spPr>
          <a:xfrm>
            <a:off x="388781" y="2579843"/>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
        <p:nvSpPr>
          <p:cNvPr id="501" name="object 78"/>
          <p:cNvSpPr txBox="1"/>
          <p:nvPr>
            <p:custDataLst>
              <p:tags r:id="rId264"/>
            </p:custDataLst>
          </p:nvPr>
        </p:nvSpPr>
        <p:spPr>
          <a:xfrm>
            <a:off x="303099" y="6718300"/>
            <a:ext cx="3933966" cy="1236877"/>
          </a:xfrm>
          <a:prstGeom prst="rect">
            <a:avLst/>
          </a:prstGeom>
        </p:spPr>
        <p:txBody>
          <a:bodyPr vert="horz" wrap="square" lIns="0" tIns="12700" rIns="0" bIns="0" rtlCol="0">
            <a:spAutoFit/>
          </a:bodyPr>
          <a:lstStyle/>
          <a:p>
            <a:pPr marL="12700" marR="5080" algn="just">
              <a:lnSpc>
                <a:spcPct val="108300"/>
              </a:lnSpc>
              <a:spcBef>
                <a:spcPts val="100"/>
              </a:spcBef>
            </a:pPr>
            <a:r>
              <a:rPr lang="fr-FR" sz="1200" b="1" dirty="0" smtClean="0">
                <a:solidFill>
                  <a:srgbClr val="231F20"/>
                </a:solidFill>
                <a:cs typeface="Avenir LT Std 65 Medium"/>
              </a:rPr>
              <a:t>Le</a:t>
            </a:r>
            <a:r>
              <a:rPr lang="fr-FR" sz="1200" b="1" spc="-105" dirty="0" smtClean="0">
                <a:solidFill>
                  <a:srgbClr val="231F20"/>
                </a:solidFill>
                <a:cs typeface="Avenir LT Std 65 Medium"/>
              </a:rPr>
              <a:t> </a:t>
            </a:r>
            <a:r>
              <a:rPr lang="fr-FR" sz="1200" b="1" spc="-5" dirty="0" smtClean="0">
                <a:solidFill>
                  <a:srgbClr val="231F20"/>
                </a:solidFill>
                <a:cs typeface="Avenir LT Std 65 Medium"/>
              </a:rPr>
              <a:t>résultat</a:t>
            </a:r>
            <a:r>
              <a:rPr lang="fr-FR" sz="1200" b="1" spc="-105" dirty="0" smtClean="0">
                <a:solidFill>
                  <a:srgbClr val="231F20"/>
                </a:solidFill>
                <a:cs typeface="Avenir LT Std 65 Medium"/>
              </a:rPr>
              <a:t> </a:t>
            </a:r>
            <a:r>
              <a:rPr lang="fr-FR" sz="1200" b="1" dirty="0" smtClean="0">
                <a:solidFill>
                  <a:srgbClr val="231F20"/>
                </a:solidFill>
                <a:cs typeface="Avenir LT Std 65 Medium"/>
              </a:rPr>
              <a:t>du</a:t>
            </a:r>
            <a:r>
              <a:rPr lang="fr-FR" sz="1200" b="1" spc="-105" dirty="0" smtClean="0">
                <a:solidFill>
                  <a:srgbClr val="231F20"/>
                </a:solidFill>
                <a:cs typeface="Avenir LT Std 65 Medium"/>
              </a:rPr>
              <a:t> </a:t>
            </a:r>
            <a:r>
              <a:rPr lang="fr-FR" sz="1200" b="1" dirty="0" smtClean="0">
                <a:solidFill>
                  <a:srgbClr val="231F20"/>
                </a:solidFill>
                <a:cs typeface="Avenir LT Std 65 Medium"/>
              </a:rPr>
              <a:t>scrutin</a:t>
            </a:r>
            <a:r>
              <a:rPr lang="fr-FR" sz="1200" b="1" spc="-105" dirty="0" smtClean="0">
                <a:solidFill>
                  <a:srgbClr val="231F20"/>
                </a:solidFill>
                <a:cs typeface="Avenir LT Std 65 Medium"/>
              </a:rPr>
              <a:t> </a:t>
            </a:r>
            <a:r>
              <a:rPr lang="fr-FR" sz="1200" b="1" dirty="0" smtClean="0">
                <a:solidFill>
                  <a:srgbClr val="231F20"/>
                </a:solidFill>
                <a:cs typeface="Avenir LT Std 65 Medium"/>
              </a:rPr>
              <a:t>déterminera</a:t>
            </a:r>
            <a:r>
              <a:rPr lang="fr-FR" sz="1200" b="1" spc="-105" dirty="0" smtClean="0">
                <a:solidFill>
                  <a:srgbClr val="231F20"/>
                </a:solidFill>
                <a:cs typeface="Avenir LT Std 65 Medium"/>
              </a:rPr>
              <a:t> </a:t>
            </a:r>
            <a:r>
              <a:rPr lang="fr-FR" sz="1200" b="1" dirty="0" smtClean="0">
                <a:solidFill>
                  <a:srgbClr val="231F20"/>
                </a:solidFill>
                <a:cs typeface="Avenir LT Std 65 Medium"/>
              </a:rPr>
              <a:t>également</a:t>
            </a:r>
            <a:r>
              <a:rPr lang="fr-FR" sz="1200" b="1" spc="-105" dirty="0" smtClean="0">
                <a:solidFill>
                  <a:srgbClr val="231F20"/>
                </a:solidFill>
                <a:cs typeface="Avenir LT Std 65 Medium"/>
              </a:rPr>
              <a:t> </a:t>
            </a:r>
            <a:r>
              <a:rPr lang="fr-FR" sz="1200" b="1" dirty="0" smtClean="0">
                <a:solidFill>
                  <a:srgbClr val="231F20"/>
                </a:solidFill>
                <a:cs typeface="Avenir LT Std 65 Medium"/>
              </a:rPr>
              <a:t>le</a:t>
            </a:r>
            <a:r>
              <a:rPr lang="fr-FR" sz="1200" b="1" spc="-105" dirty="0" smtClean="0">
                <a:solidFill>
                  <a:srgbClr val="231F20"/>
                </a:solidFill>
                <a:cs typeface="Avenir LT Std 65 Medium"/>
              </a:rPr>
              <a:t> </a:t>
            </a:r>
            <a:r>
              <a:rPr lang="fr-FR" sz="1200" b="1" spc="-5" dirty="0" smtClean="0">
                <a:solidFill>
                  <a:srgbClr val="231F20"/>
                </a:solidFill>
                <a:cs typeface="Avenir LT Std 65 Medium"/>
              </a:rPr>
              <a:t>nombre</a:t>
            </a:r>
            <a:r>
              <a:rPr lang="fr-FR" sz="1200" b="1" spc="-105" dirty="0" smtClean="0">
                <a:solidFill>
                  <a:srgbClr val="231F20"/>
                </a:solidFill>
                <a:cs typeface="Avenir LT Std 65 Medium"/>
              </a:rPr>
              <a:t> </a:t>
            </a:r>
            <a:r>
              <a:rPr lang="fr-FR" sz="1200" b="1" dirty="0" smtClean="0">
                <a:solidFill>
                  <a:srgbClr val="231F20"/>
                </a:solidFill>
                <a:cs typeface="Avenir LT Std 65 Medium"/>
              </a:rPr>
              <a:t>de  </a:t>
            </a:r>
            <a:r>
              <a:rPr lang="fr-FR" sz="1200" b="1" spc="-5" dirty="0" smtClean="0">
                <a:solidFill>
                  <a:srgbClr val="231F20"/>
                </a:solidFill>
                <a:cs typeface="Avenir LT Std 65 Medium"/>
              </a:rPr>
              <a:t>représentant.e.s </a:t>
            </a:r>
            <a:r>
              <a:rPr lang="fr-FR" sz="1200" b="1" dirty="0" smtClean="0">
                <a:solidFill>
                  <a:srgbClr val="231F20"/>
                </a:solidFill>
                <a:cs typeface="Avenir LT Std 65 Medium"/>
              </a:rPr>
              <a:t>CGT au Conseil de Discipline, au Conseil  de Discipline de Recours et à la Commission de</a:t>
            </a:r>
            <a:r>
              <a:rPr lang="fr-FR" sz="1200" b="1" spc="-90" dirty="0" smtClean="0">
                <a:solidFill>
                  <a:srgbClr val="231F20"/>
                </a:solidFill>
                <a:cs typeface="Avenir LT Std 65 Medium"/>
              </a:rPr>
              <a:t> </a:t>
            </a:r>
            <a:r>
              <a:rPr lang="fr-FR" sz="1200" b="1" dirty="0" smtClean="0">
                <a:solidFill>
                  <a:srgbClr val="231F20"/>
                </a:solidFill>
                <a:cs typeface="Avenir LT Std 65 Medium"/>
              </a:rPr>
              <a:t>Réforme.</a:t>
            </a:r>
            <a:endParaRPr lang="fr-FR" sz="1200" b="1" dirty="0" smtClean="0">
              <a:cs typeface="Avenir LT Std 65 Medium"/>
            </a:endParaRPr>
          </a:p>
          <a:p>
            <a:pPr marL="12700" algn="just">
              <a:lnSpc>
                <a:spcPct val="100000"/>
              </a:lnSpc>
              <a:spcBef>
                <a:spcPts val="815"/>
              </a:spcBef>
            </a:pPr>
            <a:r>
              <a:rPr lang="fr-FR" sz="3400" b="1" spc="-70" dirty="0" smtClean="0">
                <a:solidFill>
                  <a:srgbClr val="231F20"/>
                </a:solidFill>
                <a:cs typeface="Avenir LT Std 55 Roman"/>
              </a:rPr>
              <a:t>VOTER</a:t>
            </a:r>
            <a:r>
              <a:rPr lang="fr-FR" sz="3400" b="1" spc="-45" dirty="0" smtClean="0">
                <a:solidFill>
                  <a:srgbClr val="231F20"/>
                </a:solidFill>
                <a:cs typeface="Avenir LT Std 55 Roman"/>
              </a:rPr>
              <a:t> </a:t>
            </a:r>
            <a:r>
              <a:rPr lang="fr-FR" sz="3400" b="1" spc="-70" dirty="0" smtClean="0">
                <a:solidFill>
                  <a:srgbClr val="231F20"/>
                </a:solidFill>
                <a:cs typeface="Avenir LT Std 55 Roman"/>
              </a:rPr>
              <a:t>CGT </a:t>
            </a:r>
            <a:r>
              <a:rPr lang="fr-FR" sz="3400" b="1" spc="-60" dirty="0">
                <a:solidFill>
                  <a:srgbClr val="231F20"/>
                </a:solidFill>
                <a:cs typeface="Avenir LT Std 55 Roman"/>
              </a:rPr>
              <a:t>C’EST</a:t>
            </a:r>
            <a:endParaRPr lang="fr-FR" sz="3400" dirty="0">
              <a:cs typeface="Avenir LT Std 55 Roman"/>
            </a:endParaRPr>
          </a:p>
        </p:txBody>
      </p:sp>
      <p:sp>
        <p:nvSpPr>
          <p:cNvPr id="507" name="object 392"/>
          <p:cNvSpPr/>
          <p:nvPr>
            <p:custDataLst>
              <p:tags r:id="rId265"/>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510" name="object 393"/>
          <p:cNvSpPr/>
          <p:nvPr>
            <p:custDataLst>
              <p:tags r:id="rId266"/>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511" name="object 457"/>
          <p:cNvSpPr txBox="1"/>
          <p:nvPr>
            <p:custDataLst>
              <p:tags r:id="rId267"/>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512" name="object 458"/>
          <p:cNvSpPr txBox="1">
            <a:spLocks noGrp="1"/>
          </p:cNvSpPr>
          <p:nvPr>
            <p:ph type="dt" sz="half" idx="6"/>
            <p:custDataLst>
              <p:tags r:id="rId268"/>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513" name="object 459"/>
          <p:cNvSpPr txBox="1">
            <a:spLocks noGrp="1"/>
          </p:cNvSpPr>
          <p:nvPr>
            <p:ph type="ftr" sz="quarter" idx="5"/>
            <p:custDataLst>
              <p:tags r:id="rId269"/>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pic>
        <p:nvPicPr>
          <p:cNvPr id="2" name="Image 1"/>
          <p:cNvPicPr>
            <a:picLocks noChangeAspect="1"/>
          </p:cNvPicPr>
          <p:nvPr/>
        </p:nvPicPr>
        <p:blipFill>
          <a:blip r:embed="rId274" cstate="print">
            <a:extLst>
              <a:ext uri="{28A0092B-C50C-407E-A947-70E740481C1C}">
                <a14:useLocalDpi xmlns:a14="http://schemas.microsoft.com/office/drawing/2010/main" val="0"/>
              </a:ext>
            </a:extLst>
          </a:blip>
          <a:stretch>
            <a:fillRect/>
          </a:stretch>
        </p:blipFill>
        <p:spPr>
          <a:xfrm>
            <a:off x="1768023" y="8525451"/>
            <a:ext cx="2492363" cy="1228747"/>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3"/>
</p:tagLst>
</file>

<file path=ppt/tags/tag14.xml><?xml version="1.0" encoding="utf-8"?>
<p:tagLst xmlns:a="http://schemas.openxmlformats.org/drawingml/2006/main" xmlns:r="http://schemas.openxmlformats.org/officeDocument/2006/relationships" xmlns:p="http://schemas.openxmlformats.org/presentationml/2006/main">
  <p:tag name="NUM" val="14"/>
</p:tagLst>
</file>

<file path=ppt/tags/tag15.xml><?xml version="1.0" encoding="utf-8"?>
<p:tagLst xmlns:a="http://schemas.openxmlformats.org/drawingml/2006/main" xmlns:r="http://schemas.openxmlformats.org/officeDocument/2006/relationships" xmlns:p="http://schemas.openxmlformats.org/presentationml/2006/main">
  <p:tag name="NUM" val="15"/>
</p:tagLst>
</file>

<file path=ppt/tags/tag16.xml><?xml version="1.0" encoding="utf-8"?>
<p:tagLst xmlns:a="http://schemas.openxmlformats.org/drawingml/2006/main" xmlns:r="http://schemas.openxmlformats.org/officeDocument/2006/relationships" xmlns:p="http://schemas.openxmlformats.org/presentationml/2006/main">
  <p:tag name="NUM" val="16"/>
</p:tagLst>
</file>

<file path=ppt/tags/tag17.xml><?xml version="1.0" encoding="utf-8"?>
<p:tagLst xmlns:a="http://schemas.openxmlformats.org/drawingml/2006/main" xmlns:r="http://schemas.openxmlformats.org/officeDocument/2006/relationships" xmlns:p="http://schemas.openxmlformats.org/presentationml/2006/main">
  <p:tag name="NUM" val="17"/>
</p:tagLst>
</file>

<file path=ppt/tags/tag18.xml><?xml version="1.0" encoding="utf-8"?>
<p:tagLst xmlns:a="http://schemas.openxmlformats.org/drawingml/2006/main" xmlns:r="http://schemas.openxmlformats.org/officeDocument/2006/relationships" xmlns:p="http://schemas.openxmlformats.org/presentationml/2006/main">
  <p:tag name="NUM" val="18"/>
</p:tagLst>
</file>

<file path=ppt/tags/tag19.xml><?xml version="1.0" encoding="utf-8"?>
<p:tagLst xmlns:a="http://schemas.openxmlformats.org/drawingml/2006/main" xmlns:r="http://schemas.openxmlformats.org/officeDocument/2006/relationships" xmlns:p="http://schemas.openxmlformats.org/presentationml/2006/main">
  <p:tag name="NUM" val="19"/>
</p:tagLst>
</file>

<file path=ppt/tags/tag20.xml><?xml version="1.0" encoding="utf-8"?>
<p:tagLst xmlns:a="http://schemas.openxmlformats.org/drawingml/2006/main" xmlns:r="http://schemas.openxmlformats.org/officeDocument/2006/relationships" xmlns:p="http://schemas.openxmlformats.org/presentationml/2006/main">
  <p:tag name="NUM" val="20"/>
</p:tagLst>
</file>

<file path=ppt/tags/tag21.xml><?xml version="1.0" encoding="utf-8"?>
<p:tagLst xmlns:a="http://schemas.openxmlformats.org/drawingml/2006/main" xmlns:r="http://schemas.openxmlformats.org/officeDocument/2006/relationships" xmlns:p="http://schemas.openxmlformats.org/presentationml/2006/main">
  <p:tag name="NUM" val="21"/>
</p:tagLst>
</file>

<file path=ppt/tags/tag22.xml><?xml version="1.0" encoding="utf-8"?>
<p:tagLst xmlns:a="http://schemas.openxmlformats.org/drawingml/2006/main" xmlns:r="http://schemas.openxmlformats.org/officeDocument/2006/relationships" xmlns:p="http://schemas.openxmlformats.org/presentationml/2006/main">
  <p:tag name="NUM" val="22"/>
</p:tagLst>
</file>

<file path=ppt/tags/tag23.xml><?xml version="1.0" encoding="utf-8"?>
<p:tagLst xmlns:a="http://schemas.openxmlformats.org/drawingml/2006/main" xmlns:r="http://schemas.openxmlformats.org/officeDocument/2006/relationships" xmlns:p="http://schemas.openxmlformats.org/presentationml/2006/main">
  <p:tag name="NUM" val="23"/>
</p:tagLst>
</file>

<file path=ppt/tags/tag24.xml><?xml version="1.0" encoding="utf-8"?>
<p:tagLst xmlns:a="http://schemas.openxmlformats.org/drawingml/2006/main" xmlns:r="http://schemas.openxmlformats.org/officeDocument/2006/relationships" xmlns:p="http://schemas.openxmlformats.org/presentationml/2006/main">
  <p:tag name="NUM" val="24"/>
</p:tagLst>
</file>

<file path=ppt/tags/tag25.xml><?xml version="1.0" encoding="utf-8"?>
<p:tagLst xmlns:a="http://schemas.openxmlformats.org/drawingml/2006/main" xmlns:r="http://schemas.openxmlformats.org/officeDocument/2006/relationships" xmlns:p="http://schemas.openxmlformats.org/presentationml/2006/main">
  <p:tag name="NUM" val="25"/>
</p:tagLst>
</file>

<file path=ppt/tags/tag26.xml><?xml version="1.0" encoding="utf-8"?>
<p:tagLst xmlns:a="http://schemas.openxmlformats.org/drawingml/2006/main" xmlns:r="http://schemas.openxmlformats.org/officeDocument/2006/relationships" xmlns:p="http://schemas.openxmlformats.org/presentationml/2006/main">
  <p:tag name="NUM" val="26"/>
</p:tagLst>
</file>

<file path=ppt/tags/tag27.xml><?xml version="1.0" encoding="utf-8"?>
<p:tagLst xmlns:a="http://schemas.openxmlformats.org/drawingml/2006/main" xmlns:r="http://schemas.openxmlformats.org/officeDocument/2006/relationships" xmlns:p="http://schemas.openxmlformats.org/presentationml/2006/main">
  <p:tag name="NUM" val="27"/>
</p:tagLst>
</file>

<file path=ppt/tags/tag28.xml><?xml version="1.0" encoding="utf-8"?>
<p:tagLst xmlns:a="http://schemas.openxmlformats.org/drawingml/2006/main" xmlns:r="http://schemas.openxmlformats.org/officeDocument/2006/relationships" xmlns:p="http://schemas.openxmlformats.org/presentationml/2006/main">
  <p:tag name="NUM" val="28"/>
</p:tagLst>
</file>

<file path=ppt/tags/tag29.xml><?xml version="1.0" encoding="utf-8"?>
<p:tagLst xmlns:a="http://schemas.openxmlformats.org/drawingml/2006/main" xmlns:r="http://schemas.openxmlformats.org/officeDocument/2006/relationships" xmlns:p="http://schemas.openxmlformats.org/presentationml/2006/main">
  <p:tag name="NUM" val="29"/>
</p:tagLst>
</file>

<file path=ppt/tags/tag30.xml><?xml version="1.0" encoding="utf-8"?>
<p:tagLst xmlns:a="http://schemas.openxmlformats.org/drawingml/2006/main" xmlns:r="http://schemas.openxmlformats.org/officeDocument/2006/relationships" xmlns:p="http://schemas.openxmlformats.org/presentationml/2006/main">
  <p:tag name="NUM" val="30"/>
</p:tagLst>
</file>

<file path=ppt/tags/tag31.xml><?xml version="1.0" encoding="utf-8"?>
<p:tagLst xmlns:a="http://schemas.openxmlformats.org/drawingml/2006/main" xmlns:r="http://schemas.openxmlformats.org/officeDocument/2006/relationships" xmlns:p="http://schemas.openxmlformats.org/presentationml/2006/main">
  <p:tag name="NUM" val="31"/>
</p:tagLst>
</file>

<file path=ppt/tags/tag32.xml><?xml version="1.0" encoding="utf-8"?>
<p:tagLst xmlns:a="http://schemas.openxmlformats.org/drawingml/2006/main" xmlns:r="http://schemas.openxmlformats.org/officeDocument/2006/relationships" xmlns:p="http://schemas.openxmlformats.org/presentationml/2006/main">
  <p:tag name="NUM" val="32"/>
</p:tagLst>
</file>

<file path=ppt/tags/tag33.xml><?xml version="1.0" encoding="utf-8"?>
<p:tagLst xmlns:a="http://schemas.openxmlformats.org/drawingml/2006/main" xmlns:r="http://schemas.openxmlformats.org/officeDocument/2006/relationships" xmlns:p="http://schemas.openxmlformats.org/presentationml/2006/main">
  <p:tag name="NUM" val="33"/>
</p:tagLst>
</file>

<file path=ppt/tags/tag34.xml><?xml version="1.0" encoding="utf-8"?>
<p:tagLst xmlns:a="http://schemas.openxmlformats.org/drawingml/2006/main" xmlns:r="http://schemas.openxmlformats.org/officeDocument/2006/relationships" xmlns:p="http://schemas.openxmlformats.org/presentationml/2006/main">
  <p:tag name="NUM" val="34"/>
</p:tagLst>
</file>

<file path=ppt/tags/tag35.xml><?xml version="1.0" encoding="utf-8"?>
<p:tagLst xmlns:a="http://schemas.openxmlformats.org/drawingml/2006/main" xmlns:r="http://schemas.openxmlformats.org/officeDocument/2006/relationships" xmlns:p="http://schemas.openxmlformats.org/presentationml/2006/main">
  <p:tag name="NUM" val="35"/>
</p:tagLst>
</file>

<file path=ppt/tags/tag36.xml><?xml version="1.0" encoding="utf-8"?>
<p:tagLst xmlns:a="http://schemas.openxmlformats.org/drawingml/2006/main" xmlns:r="http://schemas.openxmlformats.org/officeDocument/2006/relationships" xmlns:p="http://schemas.openxmlformats.org/presentationml/2006/main">
  <p:tag name="NUM" val="36"/>
</p:tagLst>
</file>

<file path=ppt/tags/tag37.xml><?xml version="1.0" encoding="utf-8"?>
<p:tagLst xmlns:a="http://schemas.openxmlformats.org/drawingml/2006/main" xmlns:r="http://schemas.openxmlformats.org/officeDocument/2006/relationships" xmlns:p="http://schemas.openxmlformats.org/presentationml/2006/main">
  <p:tag name="NUM" val="37"/>
</p:tagLst>
</file>

<file path=ppt/tags/tag38.xml><?xml version="1.0" encoding="utf-8"?>
<p:tagLst xmlns:a="http://schemas.openxmlformats.org/drawingml/2006/main" xmlns:r="http://schemas.openxmlformats.org/officeDocument/2006/relationships" xmlns:p="http://schemas.openxmlformats.org/presentationml/2006/main">
  <p:tag name="NUM" val="38"/>
</p:tagLst>
</file>

<file path=ppt/tags/tag39.xml><?xml version="1.0" encoding="utf-8"?>
<p:tagLst xmlns:a="http://schemas.openxmlformats.org/drawingml/2006/main" xmlns:r="http://schemas.openxmlformats.org/officeDocument/2006/relationships" xmlns:p="http://schemas.openxmlformats.org/presentationml/2006/main">
  <p:tag name="NUM" val="39"/>
</p:tagLst>
</file>

<file path=ppt/tags/tag40.xml><?xml version="1.0" encoding="utf-8"?>
<p:tagLst xmlns:a="http://schemas.openxmlformats.org/drawingml/2006/main" xmlns:r="http://schemas.openxmlformats.org/officeDocument/2006/relationships" xmlns:p="http://schemas.openxmlformats.org/presentationml/2006/main">
  <p:tag name="NUM" val="40"/>
</p:tagLst>
</file>

<file path=ppt/tags/tag41.xml><?xml version="1.0" encoding="utf-8"?>
<p:tagLst xmlns:a="http://schemas.openxmlformats.org/drawingml/2006/main" xmlns:r="http://schemas.openxmlformats.org/officeDocument/2006/relationships" xmlns:p="http://schemas.openxmlformats.org/presentationml/2006/main">
  <p:tag name="NUM" val="41"/>
</p:tagLst>
</file>

<file path=ppt/tags/tag42.xml><?xml version="1.0" encoding="utf-8"?>
<p:tagLst xmlns:a="http://schemas.openxmlformats.org/drawingml/2006/main" xmlns:r="http://schemas.openxmlformats.org/officeDocument/2006/relationships" xmlns:p="http://schemas.openxmlformats.org/presentationml/2006/main">
  <p:tag name="NUM" val="42"/>
</p:tagLst>
</file>

<file path=ppt/tags/tag43.xml><?xml version="1.0" encoding="utf-8"?>
<p:tagLst xmlns:a="http://schemas.openxmlformats.org/drawingml/2006/main" xmlns:r="http://schemas.openxmlformats.org/officeDocument/2006/relationships" xmlns:p="http://schemas.openxmlformats.org/presentationml/2006/main">
  <p:tag name="NUM" val="43"/>
</p:tagLst>
</file>

<file path=ppt/tags/tag44.xml><?xml version="1.0" encoding="utf-8"?>
<p:tagLst xmlns:a="http://schemas.openxmlformats.org/drawingml/2006/main" xmlns:r="http://schemas.openxmlformats.org/officeDocument/2006/relationships" xmlns:p="http://schemas.openxmlformats.org/presentationml/2006/main">
  <p:tag name="NUM" val="44"/>
</p:tagLst>
</file>

<file path=ppt/tags/tag45.xml><?xml version="1.0" encoding="utf-8"?>
<p:tagLst xmlns:a="http://schemas.openxmlformats.org/drawingml/2006/main" xmlns:r="http://schemas.openxmlformats.org/officeDocument/2006/relationships" xmlns:p="http://schemas.openxmlformats.org/presentationml/2006/main">
  <p:tag name="NUM" val="45"/>
</p:tagLst>
</file>

<file path=ppt/tags/tag46.xml><?xml version="1.0" encoding="utf-8"?>
<p:tagLst xmlns:a="http://schemas.openxmlformats.org/drawingml/2006/main" xmlns:r="http://schemas.openxmlformats.org/officeDocument/2006/relationships" xmlns:p="http://schemas.openxmlformats.org/presentationml/2006/main">
  <p:tag name="NUM" val="46"/>
</p:tagLst>
</file>

<file path=ppt/tags/tag47.xml><?xml version="1.0" encoding="utf-8"?>
<p:tagLst xmlns:a="http://schemas.openxmlformats.org/drawingml/2006/main" xmlns:r="http://schemas.openxmlformats.org/officeDocument/2006/relationships" xmlns:p="http://schemas.openxmlformats.org/presentationml/2006/main">
  <p:tag name="NUM" val="47"/>
</p:tagLst>
</file>

<file path=ppt/tags/tag48.xml><?xml version="1.0" encoding="utf-8"?>
<p:tagLst xmlns:a="http://schemas.openxmlformats.org/drawingml/2006/main" xmlns:r="http://schemas.openxmlformats.org/officeDocument/2006/relationships" xmlns:p="http://schemas.openxmlformats.org/presentationml/2006/main">
  <p:tag name="NUM" val="48"/>
</p:tagLst>
</file>

<file path=ppt/tags/tag49.xml><?xml version="1.0" encoding="utf-8"?>
<p:tagLst xmlns:a="http://schemas.openxmlformats.org/drawingml/2006/main" xmlns:r="http://schemas.openxmlformats.org/officeDocument/2006/relationships" xmlns:p="http://schemas.openxmlformats.org/presentationml/2006/main">
  <p:tag name="NUM" val="49"/>
</p:tagLst>
</file>

<file path=ppt/tags/tag50.xml><?xml version="1.0" encoding="utf-8"?>
<p:tagLst xmlns:a="http://schemas.openxmlformats.org/drawingml/2006/main" xmlns:r="http://schemas.openxmlformats.org/officeDocument/2006/relationships" xmlns:p="http://schemas.openxmlformats.org/presentationml/2006/main">
  <p:tag name="NUM" val="50"/>
</p:tagLst>
</file>

<file path=ppt/tags/tag51.xml><?xml version="1.0" encoding="utf-8"?>
<p:tagLst xmlns:a="http://schemas.openxmlformats.org/drawingml/2006/main" xmlns:r="http://schemas.openxmlformats.org/officeDocument/2006/relationships" xmlns:p="http://schemas.openxmlformats.org/presentationml/2006/main">
  <p:tag name="NUM" val="51"/>
</p:tagLst>
</file>

<file path=ppt/tags/tag52.xml><?xml version="1.0" encoding="utf-8"?>
<p:tagLst xmlns:a="http://schemas.openxmlformats.org/drawingml/2006/main" xmlns:r="http://schemas.openxmlformats.org/officeDocument/2006/relationships" xmlns:p="http://schemas.openxmlformats.org/presentationml/2006/main">
  <p:tag name="NUM" val="52"/>
</p:tagLst>
</file>

<file path=ppt/tags/tag53.xml><?xml version="1.0" encoding="utf-8"?>
<p:tagLst xmlns:a="http://schemas.openxmlformats.org/drawingml/2006/main" xmlns:r="http://schemas.openxmlformats.org/officeDocument/2006/relationships" xmlns:p="http://schemas.openxmlformats.org/presentationml/2006/main">
  <p:tag name="NUM" val="53"/>
</p:tagLst>
</file>

<file path=ppt/tags/tag54.xml><?xml version="1.0" encoding="utf-8"?>
<p:tagLst xmlns:a="http://schemas.openxmlformats.org/drawingml/2006/main" xmlns:r="http://schemas.openxmlformats.org/officeDocument/2006/relationships" xmlns:p="http://schemas.openxmlformats.org/presentationml/2006/main">
  <p:tag name="NUM" val="54"/>
</p:tagLst>
</file>

<file path=ppt/tags/tag55.xml><?xml version="1.0" encoding="utf-8"?>
<p:tagLst xmlns:a="http://schemas.openxmlformats.org/drawingml/2006/main" xmlns:r="http://schemas.openxmlformats.org/officeDocument/2006/relationships" xmlns:p="http://schemas.openxmlformats.org/presentationml/2006/main">
  <p:tag name="NUM" val="55"/>
</p:tagLst>
</file>

<file path=ppt/tags/tag56.xml><?xml version="1.0" encoding="utf-8"?>
<p:tagLst xmlns:a="http://schemas.openxmlformats.org/drawingml/2006/main" xmlns:r="http://schemas.openxmlformats.org/officeDocument/2006/relationships" xmlns:p="http://schemas.openxmlformats.org/presentationml/2006/main">
  <p:tag name="NUM" val="56"/>
</p:tagLst>
</file>

<file path=ppt/tags/tag57.xml><?xml version="1.0" encoding="utf-8"?>
<p:tagLst xmlns:a="http://schemas.openxmlformats.org/drawingml/2006/main" xmlns:r="http://schemas.openxmlformats.org/officeDocument/2006/relationships" xmlns:p="http://schemas.openxmlformats.org/presentationml/2006/main">
  <p:tag name="NUM" val="57"/>
</p:tagLst>
</file>

<file path=ppt/tags/tag58.xml><?xml version="1.0" encoding="utf-8"?>
<p:tagLst xmlns:a="http://schemas.openxmlformats.org/drawingml/2006/main" xmlns:r="http://schemas.openxmlformats.org/officeDocument/2006/relationships" xmlns:p="http://schemas.openxmlformats.org/presentationml/2006/main">
  <p:tag name="NUM" val="58"/>
</p:tagLst>
</file>

<file path=ppt/tags/tag59.xml><?xml version="1.0" encoding="utf-8"?>
<p:tagLst xmlns:a="http://schemas.openxmlformats.org/drawingml/2006/main" xmlns:r="http://schemas.openxmlformats.org/officeDocument/2006/relationships" xmlns:p="http://schemas.openxmlformats.org/presentationml/2006/main">
  <p:tag name="NUM" val="59"/>
</p:tagLst>
</file>

<file path=ppt/tags/tag60.xml><?xml version="1.0" encoding="utf-8"?>
<p:tagLst xmlns:a="http://schemas.openxmlformats.org/drawingml/2006/main" xmlns:r="http://schemas.openxmlformats.org/officeDocument/2006/relationships" xmlns:p="http://schemas.openxmlformats.org/presentationml/2006/main">
  <p:tag name="NUM" val="60"/>
</p:tagLst>
</file>

<file path=ppt/tags/tag61.xml><?xml version="1.0" encoding="utf-8"?>
<p:tagLst xmlns:a="http://schemas.openxmlformats.org/drawingml/2006/main" xmlns:r="http://schemas.openxmlformats.org/officeDocument/2006/relationships" xmlns:p="http://schemas.openxmlformats.org/presentationml/2006/main">
  <p:tag name="NUM" val="61"/>
</p:tagLst>
</file>

<file path=ppt/tags/tag62.xml><?xml version="1.0" encoding="utf-8"?>
<p:tagLst xmlns:a="http://schemas.openxmlformats.org/drawingml/2006/main" xmlns:r="http://schemas.openxmlformats.org/officeDocument/2006/relationships" xmlns:p="http://schemas.openxmlformats.org/presentationml/2006/main">
  <p:tag name="NUM" val="62"/>
</p:tagLst>
</file>

<file path=ppt/tags/tag63.xml><?xml version="1.0" encoding="utf-8"?>
<p:tagLst xmlns:a="http://schemas.openxmlformats.org/drawingml/2006/main" xmlns:r="http://schemas.openxmlformats.org/officeDocument/2006/relationships" xmlns:p="http://schemas.openxmlformats.org/presentationml/2006/main">
  <p:tag name="NUM" val="63"/>
</p:tagLst>
</file>

<file path=ppt/tags/tag64.xml><?xml version="1.0" encoding="utf-8"?>
<p:tagLst xmlns:a="http://schemas.openxmlformats.org/drawingml/2006/main" xmlns:r="http://schemas.openxmlformats.org/officeDocument/2006/relationships" xmlns:p="http://schemas.openxmlformats.org/presentationml/2006/main">
  <p:tag name="NUM" val="64"/>
</p:tagLst>
</file>

<file path=ppt/tags/tag65.xml><?xml version="1.0" encoding="utf-8"?>
<p:tagLst xmlns:a="http://schemas.openxmlformats.org/drawingml/2006/main" xmlns:r="http://schemas.openxmlformats.org/officeDocument/2006/relationships" xmlns:p="http://schemas.openxmlformats.org/presentationml/2006/main">
  <p:tag name="NUM" val="65"/>
</p:tagLst>
</file>

<file path=ppt/tags/tag66.xml><?xml version="1.0" encoding="utf-8"?>
<p:tagLst xmlns:a="http://schemas.openxmlformats.org/drawingml/2006/main" xmlns:r="http://schemas.openxmlformats.org/officeDocument/2006/relationships" xmlns:p="http://schemas.openxmlformats.org/presentationml/2006/main">
  <p:tag name="NUM" val="66"/>
</p:tagLst>
</file>

<file path=ppt/tags/tag67.xml><?xml version="1.0" encoding="utf-8"?>
<p:tagLst xmlns:a="http://schemas.openxmlformats.org/drawingml/2006/main" xmlns:r="http://schemas.openxmlformats.org/officeDocument/2006/relationships" xmlns:p="http://schemas.openxmlformats.org/presentationml/2006/main">
  <p:tag name="NUM" val="67"/>
</p:tagLst>
</file>

<file path=ppt/tags/tag68.xml><?xml version="1.0" encoding="utf-8"?>
<p:tagLst xmlns:a="http://schemas.openxmlformats.org/drawingml/2006/main" xmlns:r="http://schemas.openxmlformats.org/officeDocument/2006/relationships" xmlns:p="http://schemas.openxmlformats.org/presentationml/2006/main">
  <p:tag name="NUM" val="68"/>
</p:tagLst>
</file>

<file path=ppt/tags/tag69.xml><?xml version="1.0" encoding="utf-8"?>
<p:tagLst xmlns:a="http://schemas.openxmlformats.org/drawingml/2006/main" xmlns:r="http://schemas.openxmlformats.org/officeDocument/2006/relationships" xmlns:p="http://schemas.openxmlformats.org/presentationml/2006/main">
  <p:tag name="NUM" val="69"/>
</p:tagLst>
</file>

<file path=ppt/tags/tag70.xml><?xml version="1.0" encoding="utf-8"?>
<p:tagLst xmlns:a="http://schemas.openxmlformats.org/drawingml/2006/main" xmlns:r="http://schemas.openxmlformats.org/officeDocument/2006/relationships" xmlns:p="http://schemas.openxmlformats.org/presentationml/2006/main">
  <p:tag name="NUM" val="70"/>
</p:tagLst>
</file>

<file path=ppt/tags/tag71.xml><?xml version="1.0" encoding="utf-8"?>
<p:tagLst xmlns:a="http://schemas.openxmlformats.org/drawingml/2006/main" xmlns:r="http://schemas.openxmlformats.org/officeDocument/2006/relationships" xmlns:p="http://schemas.openxmlformats.org/presentationml/2006/main">
  <p:tag name="NUM" val="71"/>
</p:tagLst>
</file>

<file path=ppt/tags/tag72.xml><?xml version="1.0" encoding="utf-8"?>
<p:tagLst xmlns:a="http://schemas.openxmlformats.org/drawingml/2006/main" xmlns:r="http://schemas.openxmlformats.org/officeDocument/2006/relationships" xmlns:p="http://schemas.openxmlformats.org/presentationml/2006/main">
  <p:tag name="NUM" val="72"/>
</p:tagLst>
</file>

<file path=ppt/tags/tag73.xml><?xml version="1.0" encoding="utf-8"?>
<p:tagLst xmlns:a="http://schemas.openxmlformats.org/drawingml/2006/main" xmlns:r="http://schemas.openxmlformats.org/officeDocument/2006/relationships" xmlns:p="http://schemas.openxmlformats.org/presentationml/2006/main">
  <p:tag name="NUM" val="73"/>
</p:tagLst>
</file>

<file path=ppt/tags/tag74.xml><?xml version="1.0" encoding="utf-8"?>
<p:tagLst xmlns:a="http://schemas.openxmlformats.org/drawingml/2006/main" xmlns:r="http://schemas.openxmlformats.org/officeDocument/2006/relationships" xmlns:p="http://schemas.openxmlformats.org/presentationml/2006/main">
  <p:tag name="NUM" val="74"/>
</p:tagLst>
</file>

<file path=ppt/tags/tag75.xml><?xml version="1.0" encoding="utf-8"?>
<p:tagLst xmlns:a="http://schemas.openxmlformats.org/drawingml/2006/main" xmlns:r="http://schemas.openxmlformats.org/officeDocument/2006/relationships" xmlns:p="http://schemas.openxmlformats.org/presentationml/2006/main">
  <p:tag name="NUM" val="75"/>
</p:tagLst>
</file>

<file path=ppt/tags/tag76.xml><?xml version="1.0" encoding="utf-8"?>
<p:tagLst xmlns:a="http://schemas.openxmlformats.org/drawingml/2006/main" xmlns:r="http://schemas.openxmlformats.org/officeDocument/2006/relationships" xmlns:p="http://schemas.openxmlformats.org/presentationml/2006/main">
  <p:tag name="NUM" val="76"/>
</p:tagLst>
</file>

<file path=ppt/tags/tag77.xml><?xml version="1.0" encoding="utf-8"?>
<p:tagLst xmlns:a="http://schemas.openxmlformats.org/drawingml/2006/main" xmlns:r="http://schemas.openxmlformats.org/officeDocument/2006/relationships" xmlns:p="http://schemas.openxmlformats.org/presentationml/2006/main">
  <p:tag name="NUM" val="77"/>
</p:tagLst>
</file>

<file path=ppt/tags/tag78.xml><?xml version="1.0" encoding="utf-8"?>
<p:tagLst xmlns:a="http://schemas.openxmlformats.org/drawingml/2006/main" xmlns:r="http://schemas.openxmlformats.org/officeDocument/2006/relationships" xmlns:p="http://schemas.openxmlformats.org/presentationml/2006/main">
  <p:tag name="NUM" val="78"/>
</p:tagLst>
</file>

<file path=ppt/tags/tag79.xml><?xml version="1.0" encoding="utf-8"?>
<p:tagLst xmlns:a="http://schemas.openxmlformats.org/drawingml/2006/main" xmlns:r="http://schemas.openxmlformats.org/officeDocument/2006/relationships" xmlns:p="http://schemas.openxmlformats.org/presentationml/2006/main">
  <p:tag name="NUM" val="79"/>
</p:tagLst>
</file>

<file path=ppt/tags/tag80.xml><?xml version="1.0" encoding="utf-8"?>
<p:tagLst xmlns:a="http://schemas.openxmlformats.org/drawingml/2006/main" xmlns:r="http://schemas.openxmlformats.org/officeDocument/2006/relationships" xmlns:p="http://schemas.openxmlformats.org/presentationml/2006/main">
  <p:tag name="NUM" val="80"/>
</p:tagLst>
</file>

<file path=ppt/tags/tag81.xml><?xml version="1.0" encoding="utf-8"?>
<p:tagLst xmlns:a="http://schemas.openxmlformats.org/drawingml/2006/main" xmlns:r="http://schemas.openxmlformats.org/officeDocument/2006/relationships" xmlns:p="http://schemas.openxmlformats.org/presentationml/2006/main">
  <p:tag name="NUM" val="81"/>
</p:tagLst>
</file>

<file path=ppt/tags/tag82.xml><?xml version="1.0" encoding="utf-8"?>
<p:tagLst xmlns:a="http://schemas.openxmlformats.org/drawingml/2006/main" xmlns:r="http://schemas.openxmlformats.org/officeDocument/2006/relationships" xmlns:p="http://schemas.openxmlformats.org/presentationml/2006/main">
  <p:tag name="NUM" val="82"/>
</p:tagLst>
</file>

<file path=ppt/tags/tag83.xml><?xml version="1.0" encoding="utf-8"?>
<p:tagLst xmlns:a="http://schemas.openxmlformats.org/drawingml/2006/main" xmlns:r="http://schemas.openxmlformats.org/officeDocument/2006/relationships" xmlns:p="http://schemas.openxmlformats.org/presentationml/2006/main">
  <p:tag name="NUM" val="83"/>
</p:tagLst>
</file>

<file path=ppt/tags/tag84.xml><?xml version="1.0" encoding="utf-8"?>
<p:tagLst xmlns:a="http://schemas.openxmlformats.org/drawingml/2006/main" xmlns:r="http://schemas.openxmlformats.org/officeDocument/2006/relationships" xmlns:p="http://schemas.openxmlformats.org/presentationml/2006/main">
  <p:tag name="NUM" val="84"/>
</p:tagLst>
</file>

<file path=ppt/tags/tag85.xml><?xml version="1.0" encoding="utf-8"?>
<p:tagLst xmlns:a="http://schemas.openxmlformats.org/drawingml/2006/main" xmlns:r="http://schemas.openxmlformats.org/officeDocument/2006/relationships" xmlns:p="http://schemas.openxmlformats.org/presentationml/2006/main">
  <p:tag name="NUM" val="85"/>
</p:tagLst>
</file>

<file path=ppt/tags/tag86.xml><?xml version="1.0" encoding="utf-8"?>
<p:tagLst xmlns:a="http://schemas.openxmlformats.org/drawingml/2006/main" xmlns:r="http://schemas.openxmlformats.org/officeDocument/2006/relationships" xmlns:p="http://schemas.openxmlformats.org/presentationml/2006/main">
  <p:tag name="NUM" val="86"/>
</p:tagLst>
</file>

<file path=ppt/tags/tag87.xml><?xml version="1.0" encoding="utf-8"?>
<p:tagLst xmlns:a="http://schemas.openxmlformats.org/drawingml/2006/main" xmlns:r="http://schemas.openxmlformats.org/officeDocument/2006/relationships" xmlns:p="http://schemas.openxmlformats.org/presentationml/2006/main">
  <p:tag name="NUM" val="87"/>
</p:tagLst>
</file>

<file path=ppt/tags/tag88.xml><?xml version="1.0" encoding="utf-8"?>
<p:tagLst xmlns:a="http://schemas.openxmlformats.org/drawingml/2006/main" xmlns:r="http://schemas.openxmlformats.org/officeDocument/2006/relationships" xmlns:p="http://schemas.openxmlformats.org/presentationml/2006/main">
  <p:tag name="NUM" val="88"/>
</p:tagLst>
</file>

<file path=ppt/tags/tag89.xml><?xml version="1.0" encoding="utf-8"?>
<p:tagLst xmlns:a="http://schemas.openxmlformats.org/drawingml/2006/main" xmlns:r="http://schemas.openxmlformats.org/officeDocument/2006/relationships" xmlns:p="http://schemas.openxmlformats.org/presentationml/2006/main">
  <p:tag name="NUM" val="89"/>
</p:tagLst>
</file>

<file path=ppt/tags/tag90.xml><?xml version="1.0" encoding="utf-8"?>
<p:tagLst xmlns:a="http://schemas.openxmlformats.org/drawingml/2006/main" xmlns:r="http://schemas.openxmlformats.org/officeDocument/2006/relationships" xmlns:p="http://schemas.openxmlformats.org/presentationml/2006/main">
  <p:tag name="NUM" val="90"/>
</p:tagLst>
</file>

<file path=ppt/tags/tag91.xml><?xml version="1.0" encoding="utf-8"?>
<p:tagLst xmlns:a="http://schemas.openxmlformats.org/drawingml/2006/main" xmlns:r="http://schemas.openxmlformats.org/officeDocument/2006/relationships" xmlns:p="http://schemas.openxmlformats.org/presentationml/2006/main">
  <p:tag name="NUM" val="91"/>
</p:tagLst>
</file>

<file path=ppt/tags/tag92.xml><?xml version="1.0" encoding="utf-8"?>
<p:tagLst xmlns:a="http://schemas.openxmlformats.org/drawingml/2006/main" xmlns:r="http://schemas.openxmlformats.org/officeDocument/2006/relationships" xmlns:p="http://schemas.openxmlformats.org/presentationml/2006/main">
  <p:tag name="NUM" val="92"/>
</p:tagLst>
</file>

<file path=ppt/tags/tag93.xml><?xml version="1.0" encoding="utf-8"?>
<p:tagLst xmlns:a="http://schemas.openxmlformats.org/drawingml/2006/main" xmlns:r="http://schemas.openxmlformats.org/officeDocument/2006/relationships" xmlns:p="http://schemas.openxmlformats.org/presentationml/2006/main">
  <p:tag name="NUM" val="93"/>
</p:tagLst>
</file>

<file path=ppt/tags/tag94.xml><?xml version="1.0" encoding="utf-8"?>
<p:tagLst xmlns:a="http://schemas.openxmlformats.org/drawingml/2006/main" xmlns:r="http://schemas.openxmlformats.org/officeDocument/2006/relationships" xmlns:p="http://schemas.openxmlformats.org/presentationml/2006/main">
  <p:tag name="NUM" val="94"/>
</p:tagLst>
</file>

<file path=ppt/tags/tag95.xml><?xml version="1.0" encoding="utf-8"?>
<p:tagLst xmlns:a="http://schemas.openxmlformats.org/drawingml/2006/main" xmlns:r="http://schemas.openxmlformats.org/officeDocument/2006/relationships" xmlns:p="http://schemas.openxmlformats.org/presentationml/2006/main">
  <p:tag name="NUM" val="95"/>
</p:tagLst>
</file>

<file path=ppt/tags/tag96.xml><?xml version="1.0" encoding="utf-8"?>
<p:tagLst xmlns:a="http://schemas.openxmlformats.org/drawingml/2006/main" xmlns:r="http://schemas.openxmlformats.org/officeDocument/2006/relationships" xmlns:p="http://schemas.openxmlformats.org/presentationml/2006/main">
  <p:tag name="NUM" val="96"/>
</p:tagLst>
</file>

<file path=ppt/tags/tag97.xml><?xml version="1.0" encoding="utf-8"?>
<p:tagLst xmlns:a="http://schemas.openxmlformats.org/drawingml/2006/main" xmlns:r="http://schemas.openxmlformats.org/officeDocument/2006/relationships" xmlns:p="http://schemas.openxmlformats.org/presentationml/2006/main">
  <p:tag name="NUM" val="97"/>
</p:tagLst>
</file>

<file path=ppt/tags/tag98.xml><?xml version="1.0" encoding="utf-8"?>
<p:tagLst xmlns:a="http://schemas.openxmlformats.org/drawingml/2006/main" xmlns:r="http://schemas.openxmlformats.org/officeDocument/2006/relationships" xmlns:p="http://schemas.openxmlformats.org/presentationml/2006/main">
  <p:tag name="NUM" val="98"/>
</p:tagLst>
</file>

<file path=ppt/tags/tag99.xml><?xml version="1.0" encoding="utf-8"?>
<p:tagLst xmlns:a="http://schemas.openxmlformats.org/drawingml/2006/main" xmlns:r="http://schemas.openxmlformats.org/officeDocument/2006/relationships" xmlns:p="http://schemas.openxmlformats.org/presentationml/2006/main">
  <p:tag name="NUM" val="99"/>
</p:tagLst>
</file>

<file path=ppt/tags/tag100.xml><?xml version="1.0" encoding="utf-8"?>
<p:tagLst xmlns:a="http://schemas.openxmlformats.org/drawingml/2006/main" xmlns:r="http://schemas.openxmlformats.org/officeDocument/2006/relationships" xmlns:p="http://schemas.openxmlformats.org/presentationml/2006/main">
  <p:tag name="NUM" val="100"/>
</p:tagLst>
</file>

<file path=ppt/tags/tag101.xml><?xml version="1.0" encoding="utf-8"?>
<p:tagLst xmlns:a="http://schemas.openxmlformats.org/drawingml/2006/main" xmlns:r="http://schemas.openxmlformats.org/officeDocument/2006/relationships" xmlns:p="http://schemas.openxmlformats.org/presentationml/2006/main">
  <p:tag name="NUM" val="101"/>
</p:tagLst>
</file>

<file path=ppt/tags/tag102.xml><?xml version="1.0" encoding="utf-8"?>
<p:tagLst xmlns:a="http://schemas.openxmlformats.org/drawingml/2006/main" xmlns:r="http://schemas.openxmlformats.org/officeDocument/2006/relationships" xmlns:p="http://schemas.openxmlformats.org/presentationml/2006/main">
  <p:tag name="NUM" val="102"/>
</p:tagLst>
</file>

<file path=ppt/tags/tag103.xml><?xml version="1.0" encoding="utf-8"?>
<p:tagLst xmlns:a="http://schemas.openxmlformats.org/drawingml/2006/main" xmlns:r="http://schemas.openxmlformats.org/officeDocument/2006/relationships" xmlns:p="http://schemas.openxmlformats.org/presentationml/2006/main">
  <p:tag name="NUM" val="103"/>
</p:tagLst>
</file>

<file path=ppt/tags/tag104.xml><?xml version="1.0" encoding="utf-8"?>
<p:tagLst xmlns:a="http://schemas.openxmlformats.org/drawingml/2006/main" xmlns:r="http://schemas.openxmlformats.org/officeDocument/2006/relationships" xmlns:p="http://schemas.openxmlformats.org/presentationml/2006/main">
  <p:tag name="NUM" val="104"/>
</p:tagLst>
</file>

<file path=ppt/tags/tag105.xml><?xml version="1.0" encoding="utf-8"?>
<p:tagLst xmlns:a="http://schemas.openxmlformats.org/drawingml/2006/main" xmlns:r="http://schemas.openxmlformats.org/officeDocument/2006/relationships" xmlns:p="http://schemas.openxmlformats.org/presentationml/2006/main">
  <p:tag name="NUM" val="105"/>
</p:tagLst>
</file>

<file path=ppt/tags/tag106.xml><?xml version="1.0" encoding="utf-8"?>
<p:tagLst xmlns:a="http://schemas.openxmlformats.org/drawingml/2006/main" xmlns:r="http://schemas.openxmlformats.org/officeDocument/2006/relationships" xmlns:p="http://schemas.openxmlformats.org/presentationml/2006/main">
  <p:tag name="NUM" val="106"/>
</p:tagLst>
</file>

<file path=ppt/tags/tag107.xml><?xml version="1.0" encoding="utf-8"?>
<p:tagLst xmlns:a="http://schemas.openxmlformats.org/drawingml/2006/main" xmlns:r="http://schemas.openxmlformats.org/officeDocument/2006/relationships" xmlns:p="http://schemas.openxmlformats.org/presentationml/2006/main">
  <p:tag name="NUM" val="107"/>
</p:tagLst>
</file>

<file path=ppt/tags/tag108.xml><?xml version="1.0" encoding="utf-8"?>
<p:tagLst xmlns:a="http://schemas.openxmlformats.org/drawingml/2006/main" xmlns:r="http://schemas.openxmlformats.org/officeDocument/2006/relationships" xmlns:p="http://schemas.openxmlformats.org/presentationml/2006/main">
  <p:tag name="NUM" val="108"/>
</p:tagLst>
</file>

<file path=ppt/tags/tag109.xml><?xml version="1.0" encoding="utf-8"?>
<p:tagLst xmlns:a="http://schemas.openxmlformats.org/drawingml/2006/main" xmlns:r="http://schemas.openxmlformats.org/officeDocument/2006/relationships" xmlns:p="http://schemas.openxmlformats.org/presentationml/2006/main">
  <p:tag name="NUM" val="109"/>
</p:tagLst>
</file>

<file path=ppt/tags/tag110.xml><?xml version="1.0" encoding="utf-8"?>
<p:tagLst xmlns:a="http://schemas.openxmlformats.org/drawingml/2006/main" xmlns:r="http://schemas.openxmlformats.org/officeDocument/2006/relationships" xmlns:p="http://schemas.openxmlformats.org/presentationml/2006/main">
  <p:tag name="NUM" val="110"/>
</p:tagLst>
</file>

<file path=ppt/tags/tag111.xml><?xml version="1.0" encoding="utf-8"?>
<p:tagLst xmlns:a="http://schemas.openxmlformats.org/drawingml/2006/main" xmlns:r="http://schemas.openxmlformats.org/officeDocument/2006/relationships" xmlns:p="http://schemas.openxmlformats.org/presentationml/2006/main">
  <p:tag name="NUM" val="111"/>
</p:tagLst>
</file>

<file path=ppt/tags/tag112.xml><?xml version="1.0" encoding="utf-8"?>
<p:tagLst xmlns:a="http://schemas.openxmlformats.org/drawingml/2006/main" xmlns:r="http://schemas.openxmlformats.org/officeDocument/2006/relationships" xmlns:p="http://schemas.openxmlformats.org/presentationml/2006/main">
  <p:tag name="NUM" val="112"/>
</p:tagLst>
</file>

<file path=ppt/tags/tag113.xml><?xml version="1.0" encoding="utf-8"?>
<p:tagLst xmlns:a="http://schemas.openxmlformats.org/drawingml/2006/main" xmlns:r="http://schemas.openxmlformats.org/officeDocument/2006/relationships" xmlns:p="http://schemas.openxmlformats.org/presentationml/2006/main">
  <p:tag name="NUM" val="113"/>
</p:tagLst>
</file>

<file path=ppt/tags/tag114.xml><?xml version="1.0" encoding="utf-8"?>
<p:tagLst xmlns:a="http://schemas.openxmlformats.org/drawingml/2006/main" xmlns:r="http://schemas.openxmlformats.org/officeDocument/2006/relationships" xmlns:p="http://schemas.openxmlformats.org/presentationml/2006/main">
  <p:tag name="NUM" val="114"/>
</p:tagLst>
</file>

<file path=ppt/tags/tag115.xml><?xml version="1.0" encoding="utf-8"?>
<p:tagLst xmlns:a="http://schemas.openxmlformats.org/drawingml/2006/main" xmlns:r="http://schemas.openxmlformats.org/officeDocument/2006/relationships" xmlns:p="http://schemas.openxmlformats.org/presentationml/2006/main">
  <p:tag name="NUM" val="115"/>
</p:tagLst>
</file>

<file path=ppt/tags/tag116.xml><?xml version="1.0" encoding="utf-8"?>
<p:tagLst xmlns:a="http://schemas.openxmlformats.org/drawingml/2006/main" xmlns:r="http://schemas.openxmlformats.org/officeDocument/2006/relationships" xmlns:p="http://schemas.openxmlformats.org/presentationml/2006/main">
  <p:tag name="NUM" val="116"/>
</p:tagLst>
</file>

<file path=ppt/tags/tag117.xml><?xml version="1.0" encoding="utf-8"?>
<p:tagLst xmlns:a="http://schemas.openxmlformats.org/drawingml/2006/main" xmlns:r="http://schemas.openxmlformats.org/officeDocument/2006/relationships" xmlns:p="http://schemas.openxmlformats.org/presentationml/2006/main">
  <p:tag name="NUM" val="117"/>
</p:tagLst>
</file>

<file path=ppt/tags/tag118.xml><?xml version="1.0" encoding="utf-8"?>
<p:tagLst xmlns:a="http://schemas.openxmlformats.org/drawingml/2006/main" xmlns:r="http://schemas.openxmlformats.org/officeDocument/2006/relationships" xmlns:p="http://schemas.openxmlformats.org/presentationml/2006/main">
  <p:tag name="NUM" val="118"/>
</p:tagLst>
</file>

<file path=ppt/tags/tag119.xml><?xml version="1.0" encoding="utf-8"?>
<p:tagLst xmlns:a="http://schemas.openxmlformats.org/drawingml/2006/main" xmlns:r="http://schemas.openxmlformats.org/officeDocument/2006/relationships" xmlns:p="http://schemas.openxmlformats.org/presentationml/2006/main">
  <p:tag name="NUM" val="119"/>
</p:tagLst>
</file>

<file path=ppt/tags/tag120.xml><?xml version="1.0" encoding="utf-8"?>
<p:tagLst xmlns:a="http://schemas.openxmlformats.org/drawingml/2006/main" xmlns:r="http://schemas.openxmlformats.org/officeDocument/2006/relationships" xmlns:p="http://schemas.openxmlformats.org/presentationml/2006/main">
  <p:tag name="NUM" val="120"/>
</p:tagLst>
</file>

<file path=ppt/tags/tag121.xml><?xml version="1.0" encoding="utf-8"?>
<p:tagLst xmlns:a="http://schemas.openxmlformats.org/drawingml/2006/main" xmlns:r="http://schemas.openxmlformats.org/officeDocument/2006/relationships" xmlns:p="http://schemas.openxmlformats.org/presentationml/2006/main">
  <p:tag name="NUM" val="121"/>
</p:tagLst>
</file>

<file path=ppt/tags/tag122.xml><?xml version="1.0" encoding="utf-8"?>
<p:tagLst xmlns:a="http://schemas.openxmlformats.org/drawingml/2006/main" xmlns:r="http://schemas.openxmlformats.org/officeDocument/2006/relationships" xmlns:p="http://schemas.openxmlformats.org/presentationml/2006/main">
  <p:tag name="NUM" val="122"/>
</p:tagLst>
</file>

<file path=ppt/tags/tag123.xml><?xml version="1.0" encoding="utf-8"?>
<p:tagLst xmlns:a="http://schemas.openxmlformats.org/drawingml/2006/main" xmlns:r="http://schemas.openxmlformats.org/officeDocument/2006/relationships" xmlns:p="http://schemas.openxmlformats.org/presentationml/2006/main">
  <p:tag name="NUM" val="123"/>
</p:tagLst>
</file>

<file path=ppt/tags/tag124.xml><?xml version="1.0" encoding="utf-8"?>
<p:tagLst xmlns:a="http://schemas.openxmlformats.org/drawingml/2006/main" xmlns:r="http://schemas.openxmlformats.org/officeDocument/2006/relationships" xmlns:p="http://schemas.openxmlformats.org/presentationml/2006/main">
  <p:tag name="NUM" val="124"/>
</p:tagLst>
</file>

<file path=ppt/tags/tag125.xml><?xml version="1.0" encoding="utf-8"?>
<p:tagLst xmlns:a="http://schemas.openxmlformats.org/drawingml/2006/main" xmlns:r="http://schemas.openxmlformats.org/officeDocument/2006/relationships" xmlns:p="http://schemas.openxmlformats.org/presentationml/2006/main">
  <p:tag name="NUM" val="125"/>
</p:tagLst>
</file>

<file path=ppt/tags/tag126.xml><?xml version="1.0" encoding="utf-8"?>
<p:tagLst xmlns:a="http://schemas.openxmlformats.org/drawingml/2006/main" xmlns:r="http://schemas.openxmlformats.org/officeDocument/2006/relationships" xmlns:p="http://schemas.openxmlformats.org/presentationml/2006/main">
  <p:tag name="NUM" val="126"/>
</p:tagLst>
</file>

<file path=ppt/tags/tag127.xml><?xml version="1.0" encoding="utf-8"?>
<p:tagLst xmlns:a="http://schemas.openxmlformats.org/drawingml/2006/main" xmlns:r="http://schemas.openxmlformats.org/officeDocument/2006/relationships" xmlns:p="http://schemas.openxmlformats.org/presentationml/2006/main">
  <p:tag name="NUM" val="127"/>
</p:tagLst>
</file>

<file path=ppt/tags/tag128.xml><?xml version="1.0" encoding="utf-8"?>
<p:tagLst xmlns:a="http://schemas.openxmlformats.org/drawingml/2006/main" xmlns:r="http://schemas.openxmlformats.org/officeDocument/2006/relationships" xmlns:p="http://schemas.openxmlformats.org/presentationml/2006/main">
  <p:tag name="NUM" val="128"/>
</p:tagLst>
</file>

<file path=ppt/tags/tag129.xml><?xml version="1.0" encoding="utf-8"?>
<p:tagLst xmlns:a="http://schemas.openxmlformats.org/drawingml/2006/main" xmlns:r="http://schemas.openxmlformats.org/officeDocument/2006/relationships" xmlns:p="http://schemas.openxmlformats.org/presentationml/2006/main">
  <p:tag name="NUM" val="129"/>
</p:tagLst>
</file>

<file path=ppt/tags/tag130.xml><?xml version="1.0" encoding="utf-8"?>
<p:tagLst xmlns:a="http://schemas.openxmlformats.org/drawingml/2006/main" xmlns:r="http://schemas.openxmlformats.org/officeDocument/2006/relationships" xmlns:p="http://schemas.openxmlformats.org/presentationml/2006/main">
  <p:tag name="NUM" val="130"/>
</p:tagLst>
</file>

<file path=ppt/tags/tag131.xml><?xml version="1.0" encoding="utf-8"?>
<p:tagLst xmlns:a="http://schemas.openxmlformats.org/drawingml/2006/main" xmlns:r="http://schemas.openxmlformats.org/officeDocument/2006/relationships" xmlns:p="http://schemas.openxmlformats.org/presentationml/2006/main">
  <p:tag name="NUM" val="131"/>
</p:tagLst>
</file>

<file path=ppt/tags/tag132.xml><?xml version="1.0" encoding="utf-8"?>
<p:tagLst xmlns:a="http://schemas.openxmlformats.org/drawingml/2006/main" xmlns:r="http://schemas.openxmlformats.org/officeDocument/2006/relationships" xmlns:p="http://schemas.openxmlformats.org/presentationml/2006/main">
  <p:tag name="NUM" val="132"/>
</p:tagLst>
</file>

<file path=ppt/tags/tag133.xml><?xml version="1.0" encoding="utf-8"?>
<p:tagLst xmlns:a="http://schemas.openxmlformats.org/drawingml/2006/main" xmlns:r="http://schemas.openxmlformats.org/officeDocument/2006/relationships" xmlns:p="http://schemas.openxmlformats.org/presentationml/2006/main">
  <p:tag name="NUM" val="133"/>
</p:tagLst>
</file>

<file path=ppt/tags/tag134.xml><?xml version="1.0" encoding="utf-8"?>
<p:tagLst xmlns:a="http://schemas.openxmlformats.org/drawingml/2006/main" xmlns:r="http://schemas.openxmlformats.org/officeDocument/2006/relationships" xmlns:p="http://schemas.openxmlformats.org/presentationml/2006/main">
  <p:tag name="NUM" val="134"/>
</p:tagLst>
</file>

<file path=ppt/tags/tag135.xml><?xml version="1.0" encoding="utf-8"?>
<p:tagLst xmlns:a="http://schemas.openxmlformats.org/drawingml/2006/main" xmlns:r="http://schemas.openxmlformats.org/officeDocument/2006/relationships" xmlns:p="http://schemas.openxmlformats.org/presentationml/2006/main">
  <p:tag name="NUM" val="135"/>
</p:tagLst>
</file>

<file path=ppt/tags/tag136.xml><?xml version="1.0" encoding="utf-8"?>
<p:tagLst xmlns:a="http://schemas.openxmlformats.org/drawingml/2006/main" xmlns:r="http://schemas.openxmlformats.org/officeDocument/2006/relationships" xmlns:p="http://schemas.openxmlformats.org/presentationml/2006/main">
  <p:tag name="NUM" val="136"/>
</p:tagLst>
</file>

<file path=ppt/tags/tag137.xml><?xml version="1.0" encoding="utf-8"?>
<p:tagLst xmlns:a="http://schemas.openxmlformats.org/drawingml/2006/main" xmlns:r="http://schemas.openxmlformats.org/officeDocument/2006/relationships" xmlns:p="http://schemas.openxmlformats.org/presentationml/2006/main">
  <p:tag name="NUM" val="137"/>
</p:tagLst>
</file>

<file path=ppt/tags/tag138.xml><?xml version="1.0" encoding="utf-8"?>
<p:tagLst xmlns:a="http://schemas.openxmlformats.org/drawingml/2006/main" xmlns:r="http://schemas.openxmlformats.org/officeDocument/2006/relationships" xmlns:p="http://schemas.openxmlformats.org/presentationml/2006/main">
  <p:tag name="NUM" val="138"/>
</p:tagLst>
</file>

<file path=ppt/tags/tag139.xml><?xml version="1.0" encoding="utf-8"?>
<p:tagLst xmlns:a="http://schemas.openxmlformats.org/drawingml/2006/main" xmlns:r="http://schemas.openxmlformats.org/officeDocument/2006/relationships" xmlns:p="http://schemas.openxmlformats.org/presentationml/2006/main">
  <p:tag name="NUM" val="139"/>
</p:tagLst>
</file>

<file path=ppt/tags/tag140.xml><?xml version="1.0" encoding="utf-8"?>
<p:tagLst xmlns:a="http://schemas.openxmlformats.org/drawingml/2006/main" xmlns:r="http://schemas.openxmlformats.org/officeDocument/2006/relationships" xmlns:p="http://schemas.openxmlformats.org/presentationml/2006/main">
  <p:tag name="NUM" val="140"/>
</p:tagLst>
</file>

<file path=ppt/tags/tag141.xml><?xml version="1.0" encoding="utf-8"?>
<p:tagLst xmlns:a="http://schemas.openxmlformats.org/drawingml/2006/main" xmlns:r="http://schemas.openxmlformats.org/officeDocument/2006/relationships" xmlns:p="http://schemas.openxmlformats.org/presentationml/2006/main">
  <p:tag name="NUM" val="141"/>
</p:tagLst>
</file>

<file path=ppt/tags/tag142.xml><?xml version="1.0" encoding="utf-8"?>
<p:tagLst xmlns:a="http://schemas.openxmlformats.org/drawingml/2006/main" xmlns:r="http://schemas.openxmlformats.org/officeDocument/2006/relationships" xmlns:p="http://schemas.openxmlformats.org/presentationml/2006/main">
  <p:tag name="NUM" val="142"/>
</p:tagLst>
</file>

<file path=ppt/tags/tag143.xml><?xml version="1.0" encoding="utf-8"?>
<p:tagLst xmlns:a="http://schemas.openxmlformats.org/drawingml/2006/main" xmlns:r="http://schemas.openxmlformats.org/officeDocument/2006/relationships" xmlns:p="http://schemas.openxmlformats.org/presentationml/2006/main">
  <p:tag name="NUM" val="143"/>
</p:tagLst>
</file>

<file path=ppt/tags/tag144.xml><?xml version="1.0" encoding="utf-8"?>
<p:tagLst xmlns:a="http://schemas.openxmlformats.org/drawingml/2006/main" xmlns:r="http://schemas.openxmlformats.org/officeDocument/2006/relationships" xmlns:p="http://schemas.openxmlformats.org/presentationml/2006/main">
  <p:tag name="NUM" val="144"/>
</p:tagLst>
</file>

<file path=ppt/tags/tag145.xml><?xml version="1.0" encoding="utf-8"?>
<p:tagLst xmlns:a="http://schemas.openxmlformats.org/drawingml/2006/main" xmlns:r="http://schemas.openxmlformats.org/officeDocument/2006/relationships" xmlns:p="http://schemas.openxmlformats.org/presentationml/2006/main">
  <p:tag name="NUM" val="145"/>
</p:tagLst>
</file>

<file path=ppt/tags/tag146.xml><?xml version="1.0" encoding="utf-8"?>
<p:tagLst xmlns:a="http://schemas.openxmlformats.org/drawingml/2006/main" xmlns:r="http://schemas.openxmlformats.org/officeDocument/2006/relationships" xmlns:p="http://schemas.openxmlformats.org/presentationml/2006/main">
  <p:tag name="NUM" val="146"/>
</p:tagLst>
</file>

<file path=ppt/tags/tag147.xml><?xml version="1.0" encoding="utf-8"?>
<p:tagLst xmlns:a="http://schemas.openxmlformats.org/drawingml/2006/main" xmlns:r="http://schemas.openxmlformats.org/officeDocument/2006/relationships" xmlns:p="http://schemas.openxmlformats.org/presentationml/2006/main">
  <p:tag name="NUM" val="147"/>
</p:tagLst>
</file>

<file path=ppt/tags/tag148.xml><?xml version="1.0" encoding="utf-8"?>
<p:tagLst xmlns:a="http://schemas.openxmlformats.org/drawingml/2006/main" xmlns:r="http://schemas.openxmlformats.org/officeDocument/2006/relationships" xmlns:p="http://schemas.openxmlformats.org/presentationml/2006/main">
  <p:tag name="NUM" val="148"/>
</p:tagLst>
</file>

<file path=ppt/tags/tag149.xml><?xml version="1.0" encoding="utf-8"?>
<p:tagLst xmlns:a="http://schemas.openxmlformats.org/drawingml/2006/main" xmlns:r="http://schemas.openxmlformats.org/officeDocument/2006/relationships" xmlns:p="http://schemas.openxmlformats.org/presentationml/2006/main">
  <p:tag name="NUM" val="149"/>
</p:tagLst>
</file>

<file path=ppt/tags/tag150.xml><?xml version="1.0" encoding="utf-8"?>
<p:tagLst xmlns:a="http://schemas.openxmlformats.org/drawingml/2006/main" xmlns:r="http://schemas.openxmlformats.org/officeDocument/2006/relationships" xmlns:p="http://schemas.openxmlformats.org/presentationml/2006/main">
  <p:tag name="NUM" val="150"/>
</p:tagLst>
</file>

<file path=ppt/tags/tag151.xml><?xml version="1.0" encoding="utf-8"?>
<p:tagLst xmlns:a="http://schemas.openxmlformats.org/drawingml/2006/main" xmlns:r="http://schemas.openxmlformats.org/officeDocument/2006/relationships" xmlns:p="http://schemas.openxmlformats.org/presentationml/2006/main">
  <p:tag name="NUM" val="151"/>
</p:tagLst>
</file>

<file path=ppt/tags/tag152.xml><?xml version="1.0" encoding="utf-8"?>
<p:tagLst xmlns:a="http://schemas.openxmlformats.org/drawingml/2006/main" xmlns:r="http://schemas.openxmlformats.org/officeDocument/2006/relationships" xmlns:p="http://schemas.openxmlformats.org/presentationml/2006/main">
  <p:tag name="NUM" val="152"/>
</p:tagLst>
</file>

<file path=ppt/tags/tag153.xml><?xml version="1.0" encoding="utf-8"?>
<p:tagLst xmlns:a="http://schemas.openxmlformats.org/drawingml/2006/main" xmlns:r="http://schemas.openxmlformats.org/officeDocument/2006/relationships" xmlns:p="http://schemas.openxmlformats.org/presentationml/2006/main">
  <p:tag name="NUM" val="153"/>
</p:tagLst>
</file>

<file path=ppt/tags/tag154.xml><?xml version="1.0" encoding="utf-8"?>
<p:tagLst xmlns:a="http://schemas.openxmlformats.org/drawingml/2006/main" xmlns:r="http://schemas.openxmlformats.org/officeDocument/2006/relationships" xmlns:p="http://schemas.openxmlformats.org/presentationml/2006/main">
  <p:tag name="NUM" val="154"/>
</p:tagLst>
</file>

<file path=ppt/tags/tag155.xml><?xml version="1.0" encoding="utf-8"?>
<p:tagLst xmlns:a="http://schemas.openxmlformats.org/drawingml/2006/main" xmlns:r="http://schemas.openxmlformats.org/officeDocument/2006/relationships" xmlns:p="http://schemas.openxmlformats.org/presentationml/2006/main">
  <p:tag name="NUM" val="155"/>
</p:tagLst>
</file>

<file path=ppt/tags/tag156.xml><?xml version="1.0" encoding="utf-8"?>
<p:tagLst xmlns:a="http://schemas.openxmlformats.org/drawingml/2006/main" xmlns:r="http://schemas.openxmlformats.org/officeDocument/2006/relationships" xmlns:p="http://schemas.openxmlformats.org/presentationml/2006/main">
  <p:tag name="NUM" val="156"/>
</p:tagLst>
</file>

<file path=ppt/tags/tag157.xml><?xml version="1.0" encoding="utf-8"?>
<p:tagLst xmlns:a="http://schemas.openxmlformats.org/drawingml/2006/main" xmlns:r="http://schemas.openxmlformats.org/officeDocument/2006/relationships" xmlns:p="http://schemas.openxmlformats.org/presentationml/2006/main">
  <p:tag name="NUM" val="157"/>
</p:tagLst>
</file>

<file path=ppt/tags/tag158.xml><?xml version="1.0" encoding="utf-8"?>
<p:tagLst xmlns:a="http://schemas.openxmlformats.org/drawingml/2006/main" xmlns:r="http://schemas.openxmlformats.org/officeDocument/2006/relationships" xmlns:p="http://schemas.openxmlformats.org/presentationml/2006/main">
  <p:tag name="NUM" val="158"/>
</p:tagLst>
</file>

<file path=ppt/tags/tag159.xml><?xml version="1.0" encoding="utf-8"?>
<p:tagLst xmlns:a="http://schemas.openxmlformats.org/drawingml/2006/main" xmlns:r="http://schemas.openxmlformats.org/officeDocument/2006/relationships" xmlns:p="http://schemas.openxmlformats.org/presentationml/2006/main">
  <p:tag name="NUM" val="159"/>
</p:tagLst>
</file>

<file path=ppt/tags/tag160.xml><?xml version="1.0" encoding="utf-8"?>
<p:tagLst xmlns:a="http://schemas.openxmlformats.org/drawingml/2006/main" xmlns:r="http://schemas.openxmlformats.org/officeDocument/2006/relationships" xmlns:p="http://schemas.openxmlformats.org/presentationml/2006/main">
  <p:tag name="NUM" val="160"/>
</p:tagLst>
</file>

<file path=ppt/tags/tag161.xml><?xml version="1.0" encoding="utf-8"?>
<p:tagLst xmlns:a="http://schemas.openxmlformats.org/drawingml/2006/main" xmlns:r="http://schemas.openxmlformats.org/officeDocument/2006/relationships" xmlns:p="http://schemas.openxmlformats.org/presentationml/2006/main">
  <p:tag name="NUM" val="161"/>
</p:tagLst>
</file>

<file path=ppt/tags/tag162.xml><?xml version="1.0" encoding="utf-8"?>
<p:tagLst xmlns:a="http://schemas.openxmlformats.org/drawingml/2006/main" xmlns:r="http://schemas.openxmlformats.org/officeDocument/2006/relationships" xmlns:p="http://schemas.openxmlformats.org/presentationml/2006/main">
  <p:tag name="NUM" val="162"/>
</p:tagLst>
</file>

<file path=ppt/tags/tag163.xml><?xml version="1.0" encoding="utf-8"?>
<p:tagLst xmlns:a="http://schemas.openxmlformats.org/drawingml/2006/main" xmlns:r="http://schemas.openxmlformats.org/officeDocument/2006/relationships" xmlns:p="http://schemas.openxmlformats.org/presentationml/2006/main">
  <p:tag name="NUM" val="163"/>
</p:tagLst>
</file>

<file path=ppt/tags/tag164.xml><?xml version="1.0" encoding="utf-8"?>
<p:tagLst xmlns:a="http://schemas.openxmlformats.org/drawingml/2006/main" xmlns:r="http://schemas.openxmlformats.org/officeDocument/2006/relationships" xmlns:p="http://schemas.openxmlformats.org/presentationml/2006/main">
  <p:tag name="NUM" val="164"/>
</p:tagLst>
</file>

<file path=ppt/tags/tag165.xml><?xml version="1.0" encoding="utf-8"?>
<p:tagLst xmlns:a="http://schemas.openxmlformats.org/drawingml/2006/main" xmlns:r="http://schemas.openxmlformats.org/officeDocument/2006/relationships" xmlns:p="http://schemas.openxmlformats.org/presentationml/2006/main">
  <p:tag name="NUM" val="165"/>
</p:tagLst>
</file>

<file path=ppt/tags/tag166.xml><?xml version="1.0" encoding="utf-8"?>
<p:tagLst xmlns:a="http://schemas.openxmlformats.org/drawingml/2006/main" xmlns:r="http://schemas.openxmlformats.org/officeDocument/2006/relationships" xmlns:p="http://schemas.openxmlformats.org/presentationml/2006/main">
  <p:tag name="NUM" val="166"/>
</p:tagLst>
</file>

<file path=ppt/tags/tag167.xml><?xml version="1.0" encoding="utf-8"?>
<p:tagLst xmlns:a="http://schemas.openxmlformats.org/drawingml/2006/main" xmlns:r="http://schemas.openxmlformats.org/officeDocument/2006/relationships" xmlns:p="http://schemas.openxmlformats.org/presentationml/2006/main">
  <p:tag name="NUM" val="167"/>
</p:tagLst>
</file>

<file path=ppt/tags/tag168.xml><?xml version="1.0" encoding="utf-8"?>
<p:tagLst xmlns:a="http://schemas.openxmlformats.org/drawingml/2006/main" xmlns:r="http://schemas.openxmlformats.org/officeDocument/2006/relationships" xmlns:p="http://schemas.openxmlformats.org/presentationml/2006/main">
  <p:tag name="NUM" val="168"/>
</p:tagLst>
</file>

<file path=ppt/tags/tag169.xml><?xml version="1.0" encoding="utf-8"?>
<p:tagLst xmlns:a="http://schemas.openxmlformats.org/drawingml/2006/main" xmlns:r="http://schemas.openxmlformats.org/officeDocument/2006/relationships" xmlns:p="http://schemas.openxmlformats.org/presentationml/2006/main">
  <p:tag name="NUM" val="169"/>
</p:tagLst>
</file>

<file path=ppt/tags/tag170.xml><?xml version="1.0" encoding="utf-8"?>
<p:tagLst xmlns:a="http://schemas.openxmlformats.org/drawingml/2006/main" xmlns:r="http://schemas.openxmlformats.org/officeDocument/2006/relationships" xmlns:p="http://schemas.openxmlformats.org/presentationml/2006/main">
  <p:tag name="NUM" val="170"/>
</p:tagLst>
</file>

<file path=ppt/tags/tag171.xml><?xml version="1.0" encoding="utf-8"?>
<p:tagLst xmlns:a="http://schemas.openxmlformats.org/drawingml/2006/main" xmlns:r="http://schemas.openxmlformats.org/officeDocument/2006/relationships" xmlns:p="http://schemas.openxmlformats.org/presentationml/2006/main">
  <p:tag name="NUM" val="171"/>
</p:tagLst>
</file>

<file path=ppt/tags/tag172.xml><?xml version="1.0" encoding="utf-8"?>
<p:tagLst xmlns:a="http://schemas.openxmlformats.org/drawingml/2006/main" xmlns:r="http://schemas.openxmlformats.org/officeDocument/2006/relationships" xmlns:p="http://schemas.openxmlformats.org/presentationml/2006/main">
  <p:tag name="NUM" val="172"/>
</p:tagLst>
</file>

<file path=ppt/tags/tag173.xml><?xml version="1.0" encoding="utf-8"?>
<p:tagLst xmlns:a="http://schemas.openxmlformats.org/drawingml/2006/main" xmlns:r="http://schemas.openxmlformats.org/officeDocument/2006/relationships" xmlns:p="http://schemas.openxmlformats.org/presentationml/2006/main">
  <p:tag name="NUM" val="173"/>
</p:tagLst>
</file>

<file path=ppt/tags/tag174.xml><?xml version="1.0" encoding="utf-8"?>
<p:tagLst xmlns:a="http://schemas.openxmlformats.org/drawingml/2006/main" xmlns:r="http://schemas.openxmlformats.org/officeDocument/2006/relationships" xmlns:p="http://schemas.openxmlformats.org/presentationml/2006/main">
  <p:tag name="NUM" val="174"/>
</p:tagLst>
</file>

<file path=ppt/tags/tag175.xml><?xml version="1.0" encoding="utf-8"?>
<p:tagLst xmlns:a="http://schemas.openxmlformats.org/drawingml/2006/main" xmlns:r="http://schemas.openxmlformats.org/officeDocument/2006/relationships" xmlns:p="http://schemas.openxmlformats.org/presentationml/2006/main">
  <p:tag name="NUM" val="175"/>
</p:tagLst>
</file>

<file path=ppt/tags/tag176.xml><?xml version="1.0" encoding="utf-8"?>
<p:tagLst xmlns:a="http://schemas.openxmlformats.org/drawingml/2006/main" xmlns:r="http://schemas.openxmlformats.org/officeDocument/2006/relationships" xmlns:p="http://schemas.openxmlformats.org/presentationml/2006/main">
  <p:tag name="NUM" val="176"/>
</p:tagLst>
</file>

<file path=ppt/tags/tag177.xml><?xml version="1.0" encoding="utf-8"?>
<p:tagLst xmlns:a="http://schemas.openxmlformats.org/drawingml/2006/main" xmlns:r="http://schemas.openxmlformats.org/officeDocument/2006/relationships" xmlns:p="http://schemas.openxmlformats.org/presentationml/2006/main">
  <p:tag name="NUM" val="177"/>
</p:tagLst>
</file>

<file path=ppt/tags/tag178.xml><?xml version="1.0" encoding="utf-8"?>
<p:tagLst xmlns:a="http://schemas.openxmlformats.org/drawingml/2006/main" xmlns:r="http://schemas.openxmlformats.org/officeDocument/2006/relationships" xmlns:p="http://schemas.openxmlformats.org/presentationml/2006/main">
  <p:tag name="NUM" val="178"/>
</p:tagLst>
</file>

<file path=ppt/tags/tag179.xml><?xml version="1.0" encoding="utf-8"?>
<p:tagLst xmlns:a="http://schemas.openxmlformats.org/drawingml/2006/main" xmlns:r="http://schemas.openxmlformats.org/officeDocument/2006/relationships" xmlns:p="http://schemas.openxmlformats.org/presentationml/2006/main">
  <p:tag name="NUM" val="179"/>
</p:tagLst>
</file>

<file path=ppt/tags/tag180.xml><?xml version="1.0" encoding="utf-8"?>
<p:tagLst xmlns:a="http://schemas.openxmlformats.org/drawingml/2006/main" xmlns:r="http://schemas.openxmlformats.org/officeDocument/2006/relationships" xmlns:p="http://schemas.openxmlformats.org/presentationml/2006/main">
  <p:tag name="NUM" val="180"/>
</p:tagLst>
</file>

<file path=ppt/tags/tag181.xml><?xml version="1.0" encoding="utf-8"?>
<p:tagLst xmlns:a="http://schemas.openxmlformats.org/drawingml/2006/main" xmlns:r="http://schemas.openxmlformats.org/officeDocument/2006/relationships" xmlns:p="http://schemas.openxmlformats.org/presentationml/2006/main">
  <p:tag name="NUM" val="181"/>
</p:tagLst>
</file>

<file path=ppt/tags/tag182.xml><?xml version="1.0" encoding="utf-8"?>
<p:tagLst xmlns:a="http://schemas.openxmlformats.org/drawingml/2006/main" xmlns:r="http://schemas.openxmlformats.org/officeDocument/2006/relationships" xmlns:p="http://schemas.openxmlformats.org/presentationml/2006/main">
  <p:tag name="NUM" val="182"/>
</p:tagLst>
</file>

<file path=ppt/tags/tag183.xml><?xml version="1.0" encoding="utf-8"?>
<p:tagLst xmlns:a="http://schemas.openxmlformats.org/drawingml/2006/main" xmlns:r="http://schemas.openxmlformats.org/officeDocument/2006/relationships" xmlns:p="http://schemas.openxmlformats.org/presentationml/2006/main">
  <p:tag name="NUM" val="183"/>
</p:tagLst>
</file>

<file path=ppt/tags/tag184.xml><?xml version="1.0" encoding="utf-8"?>
<p:tagLst xmlns:a="http://schemas.openxmlformats.org/drawingml/2006/main" xmlns:r="http://schemas.openxmlformats.org/officeDocument/2006/relationships" xmlns:p="http://schemas.openxmlformats.org/presentationml/2006/main">
  <p:tag name="NUM" val="184"/>
</p:tagLst>
</file>

<file path=ppt/tags/tag185.xml><?xml version="1.0" encoding="utf-8"?>
<p:tagLst xmlns:a="http://schemas.openxmlformats.org/drawingml/2006/main" xmlns:r="http://schemas.openxmlformats.org/officeDocument/2006/relationships" xmlns:p="http://schemas.openxmlformats.org/presentationml/2006/main">
  <p:tag name="NUM" val="185"/>
</p:tagLst>
</file>

<file path=ppt/tags/tag186.xml><?xml version="1.0" encoding="utf-8"?>
<p:tagLst xmlns:a="http://schemas.openxmlformats.org/drawingml/2006/main" xmlns:r="http://schemas.openxmlformats.org/officeDocument/2006/relationships" xmlns:p="http://schemas.openxmlformats.org/presentationml/2006/main">
  <p:tag name="NUM" val="186"/>
</p:tagLst>
</file>

<file path=ppt/tags/tag187.xml><?xml version="1.0" encoding="utf-8"?>
<p:tagLst xmlns:a="http://schemas.openxmlformats.org/drawingml/2006/main" xmlns:r="http://schemas.openxmlformats.org/officeDocument/2006/relationships" xmlns:p="http://schemas.openxmlformats.org/presentationml/2006/main">
  <p:tag name="NUM" val="187"/>
</p:tagLst>
</file>

<file path=ppt/tags/tag188.xml><?xml version="1.0" encoding="utf-8"?>
<p:tagLst xmlns:a="http://schemas.openxmlformats.org/drawingml/2006/main" xmlns:r="http://schemas.openxmlformats.org/officeDocument/2006/relationships" xmlns:p="http://schemas.openxmlformats.org/presentationml/2006/main">
  <p:tag name="NUM" val="188"/>
</p:tagLst>
</file>

<file path=ppt/tags/tag189.xml><?xml version="1.0" encoding="utf-8"?>
<p:tagLst xmlns:a="http://schemas.openxmlformats.org/drawingml/2006/main" xmlns:r="http://schemas.openxmlformats.org/officeDocument/2006/relationships" xmlns:p="http://schemas.openxmlformats.org/presentationml/2006/main">
  <p:tag name="NUM" val="189"/>
</p:tagLst>
</file>

<file path=ppt/tags/tag190.xml><?xml version="1.0" encoding="utf-8"?>
<p:tagLst xmlns:a="http://schemas.openxmlformats.org/drawingml/2006/main" xmlns:r="http://schemas.openxmlformats.org/officeDocument/2006/relationships" xmlns:p="http://schemas.openxmlformats.org/presentationml/2006/main">
  <p:tag name="NUM" val="190"/>
</p:tagLst>
</file>

<file path=ppt/tags/tag191.xml><?xml version="1.0" encoding="utf-8"?>
<p:tagLst xmlns:a="http://schemas.openxmlformats.org/drawingml/2006/main" xmlns:r="http://schemas.openxmlformats.org/officeDocument/2006/relationships" xmlns:p="http://schemas.openxmlformats.org/presentationml/2006/main">
  <p:tag name="NUM" val="191"/>
</p:tagLst>
</file>

<file path=ppt/tags/tag192.xml><?xml version="1.0" encoding="utf-8"?>
<p:tagLst xmlns:a="http://schemas.openxmlformats.org/drawingml/2006/main" xmlns:r="http://schemas.openxmlformats.org/officeDocument/2006/relationships" xmlns:p="http://schemas.openxmlformats.org/presentationml/2006/main">
  <p:tag name="NUM" val="192"/>
</p:tagLst>
</file>

<file path=ppt/tags/tag193.xml><?xml version="1.0" encoding="utf-8"?>
<p:tagLst xmlns:a="http://schemas.openxmlformats.org/drawingml/2006/main" xmlns:r="http://schemas.openxmlformats.org/officeDocument/2006/relationships" xmlns:p="http://schemas.openxmlformats.org/presentationml/2006/main">
  <p:tag name="NUM" val="193"/>
</p:tagLst>
</file>

<file path=ppt/tags/tag194.xml><?xml version="1.0" encoding="utf-8"?>
<p:tagLst xmlns:a="http://schemas.openxmlformats.org/drawingml/2006/main" xmlns:r="http://schemas.openxmlformats.org/officeDocument/2006/relationships" xmlns:p="http://schemas.openxmlformats.org/presentationml/2006/main">
  <p:tag name="NUM" val="194"/>
</p:tagLst>
</file>

<file path=ppt/tags/tag195.xml><?xml version="1.0" encoding="utf-8"?>
<p:tagLst xmlns:a="http://schemas.openxmlformats.org/drawingml/2006/main" xmlns:r="http://schemas.openxmlformats.org/officeDocument/2006/relationships" xmlns:p="http://schemas.openxmlformats.org/presentationml/2006/main">
  <p:tag name="NUM" val="195"/>
</p:tagLst>
</file>

<file path=ppt/tags/tag196.xml><?xml version="1.0" encoding="utf-8"?>
<p:tagLst xmlns:a="http://schemas.openxmlformats.org/drawingml/2006/main" xmlns:r="http://schemas.openxmlformats.org/officeDocument/2006/relationships" xmlns:p="http://schemas.openxmlformats.org/presentationml/2006/main">
  <p:tag name="NUM" val="196"/>
</p:tagLst>
</file>

<file path=ppt/tags/tag197.xml><?xml version="1.0" encoding="utf-8"?>
<p:tagLst xmlns:a="http://schemas.openxmlformats.org/drawingml/2006/main" xmlns:r="http://schemas.openxmlformats.org/officeDocument/2006/relationships" xmlns:p="http://schemas.openxmlformats.org/presentationml/2006/main">
  <p:tag name="NUM" val="197"/>
</p:tagLst>
</file>

<file path=ppt/tags/tag198.xml><?xml version="1.0" encoding="utf-8"?>
<p:tagLst xmlns:a="http://schemas.openxmlformats.org/drawingml/2006/main" xmlns:r="http://schemas.openxmlformats.org/officeDocument/2006/relationships" xmlns:p="http://schemas.openxmlformats.org/presentationml/2006/main">
  <p:tag name="NUM" val="198"/>
</p:tagLst>
</file>

<file path=ppt/tags/tag199.xml><?xml version="1.0" encoding="utf-8"?>
<p:tagLst xmlns:a="http://schemas.openxmlformats.org/drawingml/2006/main" xmlns:r="http://schemas.openxmlformats.org/officeDocument/2006/relationships" xmlns:p="http://schemas.openxmlformats.org/presentationml/2006/main">
  <p:tag name="NUM" val="199"/>
</p:tagLst>
</file>

<file path=ppt/tags/tag200.xml><?xml version="1.0" encoding="utf-8"?>
<p:tagLst xmlns:a="http://schemas.openxmlformats.org/drawingml/2006/main" xmlns:r="http://schemas.openxmlformats.org/officeDocument/2006/relationships" xmlns:p="http://schemas.openxmlformats.org/presentationml/2006/main">
  <p:tag name="NUM" val="200"/>
</p:tagLst>
</file>

<file path=ppt/tags/tag201.xml><?xml version="1.0" encoding="utf-8"?>
<p:tagLst xmlns:a="http://schemas.openxmlformats.org/drawingml/2006/main" xmlns:r="http://schemas.openxmlformats.org/officeDocument/2006/relationships" xmlns:p="http://schemas.openxmlformats.org/presentationml/2006/main">
  <p:tag name="NUM" val="201"/>
</p:tagLst>
</file>

<file path=ppt/tags/tag202.xml><?xml version="1.0" encoding="utf-8"?>
<p:tagLst xmlns:a="http://schemas.openxmlformats.org/drawingml/2006/main" xmlns:r="http://schemas.openxmlformats.org/officeDocument/2006/relationships" xmlns:p="http://schemas.openxmlformats.org/presentationml/2006/main">
  <p:tag name="NUM" val="202"/>
</p:tagLst>
</file>

<file path=ppt/tags/tag203.xml><?xml version="1.0" encoding="utf-8"?>
<p:tagLst xmlns:a="http://schemas.openxmlformats.org/drawingml/2006/main" xmlns:r="http://schemas.openxmlformats.org/officeDocument/2006/relationships" xmlns:p="http://schemas.openxmlformats.org/presentationml/2006/main">
  <p:tag name="NUM" val="203"/>
</p:tagLst>
</file>

<file path=ppt/tags/tag204.xml><?xml version="1.0" encoding="utf-8"?>
<p:tagLst xmlns:a="http://schemas.openxmlformats.org/drawingml/2006/main" xmlns:r="http://schemas.openxmlformats.org/officeDocument/2006/relationships" xmlns:p="http://schemas.openxmlformats.org/presentationml/2006/main">
  <p:tag name="NUM" val="204"/>
</p:tagLst>
</file>

<file path=ppt/tags/tag205.xml><?xml version="1.0" encoding="utf-8"?>
<p:tagLst xmlns:a="http://schemas.openxmlformats.org/drawingml/2006/main" xmlns:r="http://schemas.openxmlformats.org/officeDocument/2006/relationships" xmlns:p="http://schemas.openxmlformats.org/presentationml/2006/main">
  <p:tag name="NUM" val="205"/>
</p:tagLst>
</file>

<file path=ppt/tags/tag206.xml><?xml version="1.0" encoding="utf-8"?>
<p:tagLst xmlns:a="http://schemas.openxmlformats.org/drawingml/2006/main" xmlns:r="http://schemas.openxmlformats.org/officeDocument/2006/relationships" xmlns:p="http://schemas.openxmlformats.org/presentationml/2006/main">
  <p:tag name="NUM" val="206"/>
</p:tagLst>
</file>

<file path=ppt/tags/tag207.xml><?xml version="1.0" encoding="utf-8"?>
<p:tagLst xmlns:a="http://schemas.openxmlformats.org/drawingml/2006/main" xmlns:r="http://schemas.openxmlformats.org/officeDocument/2006/relationships" xmlns:p="http://schemas.openxmlformats.org/presentationml/2006/main">
  <p:tag name="NUM" val="207"/>
</p:tagLst>
</file>

<file path=ppt/tags/tag208.xml><?xml version="1.0" encoding="utf-8"?>
<p:tagLst xmlns:a="http://schemas.openxmlformats.org/drawingml/2006/main" xmlns:r="http://schemas.openxmlformats.org/officeDocument/2006/relationships" xmlns:p="http://schemas.openxmlformats.org/presentationml/2006/main">
  <p:tag name="NUM" val="208"/>
</p:tagLst>
</file>

<file path=ppt/tags/tag209.xml><?xml version="1.0" encoding="utf-8"?>
<p:tagLst xmlns:a="http://schemas.openxmlformats.org/drawingml/2006/main" xmlns:r="http://schemas.openxmlformats.org/officeDocument/2006/relationships" xmlns:p="http://schemas.openxmlformats.org/presentationml/2006/main">
  <p:tag name="NUM" val="209"/>
</p:tagLst>
</file>

<file path=ppt/tags/tag210.xml><?xml version="1.0" encoding="utf-8"?>
<p:tagLst xmlns:a="http://schemas.openxmlformats.org/drawingml/2006/main" xmlns:r="http://schemas.openxmlformats.org/officeDocument/2006/relationships" xmlns:p="http://schemas.openxmlformats.org/presentationml/2006/main">
  <p:tag name="NUM" val="210"/>
</p:tagLst>
</file>

<file path=ppt/tags/tag211.xml><?xml version="1.0" encoding="utf-8"?>
<p:tagLst xmlns:a="http://schemas.openxmlformats.org/drawingml/2006/main" xmlns:r="http://schemas.openxmlformats.org/officeDocument/2006/relationships" xmlns:p="http://schemas.openxmlformats.org/presentationml/2006/main">
  <p:tag name="NUM" val="211"/>
</p:tagLst>
</file>

<file path=ppt/tags/tag212.xml><?xml version="1.0" encoding="utf-8"?>
<p:tagLst xmlns:a="http://schemas.openxmlformats.org/drawingml/2006/main" xmlns:r="http://schemas.openxmlformats.org/officeDocument/2006/relationships" xmlns:p="http://schemas.openxmlformats.org/presentationml/2006/main">
  <p:tag name="NUM" val="212"/>
</p:tagLst>
</file>

<file path=ppt/tags/tag213.xml><?xml version="1.0" encoding="utf-8"?>
<p:tagLst xmlns:a="http://schemas.openxmlformats.org/drawingml/2006/main" xmlns:r="http://schemas.openxmlformats.org/officeDocument/2006/relationships" xmlns:p="http://schemas.openxmlformats.org/presentationml/2006/main">
  <p:tag name="NUM" val="213"/>
</p:tagLst>
</file>

<file path=ppt/tags/tag214.xml><?xml version="1.0" encoding="utf-8"?>
<p:tagLst xmlns:a="http://schemas.openxmlformats.org/drawingml/2006/main" xmlns:r="http://schemas.openxmlformats.org/officeDocument/2006/relationships" xmlns:p="http://schemas.openxmlformats.org/presentationml/2006/main">
  <p:tag name="NUM" val="214"/>
</p:tagLst>
</file>

<file path=ppt/tags/tag215.xml><?xml version="1.0" encoding="utf-8"?>
<p:tagLst xmlns:a="http://schemas.openxmlformats.org/drawingml/2006/main" xmlns:r="http://schemas.openxmlformats.org/officeDocument/2006/relationships" xmlns:p="http://schemas.openxmlformats.org/presentationml/2006/main">
  <p:tag name="NUM" val="215"/>
</p:tagLst>
</file>

<file path=ppt/tags/tag216.xml><?xml version="1.0" encoding="utf-8"?>
<p:tagLst xmlns:a="http://schemas.openxmlformats.org/drawingml/2006/main" xmlns:r="http://schemas.openxmlformats.org/officeDocument/2006/relationships" xmlns:p="http://schemas.openxmlformats.org/presentationml/2006/main">
  <p:tag name="NUM" val="216"/>
</p:tagLst>
</file>

<file path=ppt/tags/tag217.xml><?xml version="1.0" encoding="utf-8"?>
<p:tagLst xmlns:a="http://schemas.openxmlformats.org/drawingml/2006/main" xmlns:r="http://schemas.openxmlformats.org/officeDocument/2006/relationships" xmlns:p="http://schemas.openxmlformats.org/presentationml/2006/main">
  <p:tag name="NUM" val="217"/>
</p:tagLst>
</file>

<file path=ppt/tags/tag218.xml><?xml version="1.0" encoding="utf-8"?>
<p:tagLst xmlns:a="http://schemas.openxmlformats.org/drawingml/2006/main" xmlns:r="http://schemas.openxmlformats.org/officeDocument/2006/relationships" xmlns:p="http://schemas.openxmlformats.org/presentationml/2006/main">
  <p:tag name="NUM" val="218"/>
</p:tagLst>
</file>

<file path=ppt/tags/tag219.xml><?xml version="1.0" encoding="utf-8"?>
<p:tagLst xmlns:a="http://schemas.openxmlformats.org/drawingml/2006/main" xmlns:r="http://schemas.openxmlformats.org/officeDocument/2006/relationships" xmlns:p="http://schemas.openxmlformats.org/presentationml/2006/main">
  <p:tag name="NUM" val="219"/>
</p:tagLst>
</file>

<file path=ppt/tags/tag220.xml><?xml version="1.0" encoding="utf-8"?>
<p:tagLst xmlns:a="http://schemas.openxmlformats.org/drawingml/2006/main" xmlns:r="http://schemas.openxmlformats.org/officeDocument/2006/relationships" xmlns:p="http://schemas.openxmlformats.org/presentationml/2006/main">
  <p:tag name="NUM" val="220"/>
</p:tagLst>
</file>

<file path=ppt/tags/tag221.xml><?xml version="1.0" encoding="utf-8"?>
<p:tagLst xmlns:a="http://schemas.openxmlformats.org/drawingml/2006/main" xmlns:r="http://schemas.openxmlformats.org/officeDocument/2006/relationships" xmlns:p="http://schemas.openxmlformats.org/presentationml/2006/main">
  <p:tag name="NUM" val="221"/>
</p:tagLst>
</file>

<file path=ppt/tags/tag222.xml><?xml version="1.0" encoding="utf-8"?>
<p:tagLst xmlns:a="http://schemas.openxmlformats.org/drawingml/2006/main" xmlns:r="http://schemas.openxmlformats.org/officeDocument/2006/relationships" xmlns:p="http://schemas.openxmlformats.org/presentationml/2006/main">
  <p:tag name="NUM" val="222"/>
</p:tagLst>
</file>

<file path=ppt/tags/tag223.xml><?xml version="1.0" encoding="utf-8"?>
<p:tagLst xmlns:a="http://schemas.openxmlformats.org/drawingml/2006/main" xmlns:r="http://schemas.openxmlformats.org/officeDocument/2006/relationships" xmlns:p="http://schemas.openxmlformats.org/presentationml/2006/main">
  <p:tag name="NUM" val="223"/>
</p:tagLst>
</file>

<file path=ppt/tags/tag224.xml><?xml version="1.0" encoding="utf-8"?>
<p:tagLst xmlns:a="http://schemas.openxmlformats.org/drawingml/2006/main" xmlns:r="http://schemas.openxmlformats.org/officeDocument/2006/relationships" xmlns:p="http://schemas.openxmlformats.org/presentationml/2006/main">
  <p:tag name="NUM" val="224"/>
</p:tagLst>
</file>

<file path=ppt/tags/tag225.xml><?xml version="1.0" encoding="utf-8"?>
<p:tagLst xmlns:a="http://schemas.openxmlformats.org/drawingml/2006/main" xmlns:r="http://schemas.openxmlformats.org/officeDocument/2006/relationships" xmlns:p="http://schemas.openxmlformats.org/presentationml/2006/main">
  <p:tag name="NUM" val="225"/>
</p:tagLst>
</file>

<file path=ppt/tags/tag226.xml><?xml version="1.0" encoding="utf-8"?>
<p:tagLst xmlns:a="http://schemas.openxmlformats.org/drawingml/2006/main" xmlns:r="http://schemas.openxmlformats.org/officeDocument/2006/relationships" xmlns:p="http://schemas.openxmlformats.org/presentationml/2006/main">
  <p:tag name="NUM" val="226"/>
</p:tagLst>
</file>

<file path=ppt/tags/tag227.xml><?xml version="1.0" encoding="utf-8"?>
<p:tagLst xmlns:a="http://schemas.openxmlformats.org/drawingml/2006/main" xmlns:r="http://schemas.openxmlformats.org/officeDocument/2006/relationships" xmlns:p="http://schemas.openxmlformats.org/presentationml/2006/main">
  <p:tag name="NUM" val="227"/>
</p:tagLst>
</file>

<file path=ppt/tags/tag228.xml><?xml version="1.0" encoding="utf-8"?>
<p:tagLst xmlns:a="http://schemas.openxmlformats.org/drawingml/2006/main" xmlns:r="http://schemas.openxmlformats.org/officeDocument/2006/relationships" xmlns:p="http://schemas.openxmlformats.org/presentationml/2006/main">
  <p:tag name="NUM" val="228"/>
</p:tagLst>
</file>

<file path=ppt/tags/tag229.xml><?xml version="1.0" encoding="utf-8"?>
<p:tagLst xmlns:a="http://schemas.openxmlformats.org/drawingml/2006/main" xmlns:r="http://schemas.openxmlformats.org/officeDocument/2006/relationships" xmlns:p="http://schemas.openxmlformats.org/presentationml/2006/main">
  <p:tag name="NUM" val="229"/>
</p:tagLst>
</file>

<file path=ppt/tags/tag230.xml><?xml version="1.0" encoding="utf-8"?>
<p:tagLst xmlns:a="http://schemas.openxmlformats.org/drawingml/2006/main" xmlns:r="http://schemas.openxmlformats.org/officeDocument/2006/relationships" xmlns:p="http://schemas.openxmlformats.org/presentationml/2006/main">
  <p:tag name="NUM" val="230"/>
</p:tagLst>
</file>

<file path=ppt/tags/tag231.xml><?xml version="1.0" encoding="utf-8"?>
<p:tagLst xmlns:a="http://schemas.openxmlformats.org/drawingml/2006/main" xmlns:r="http://schemas.openxmlformats.org/officeDocument/2006/relationships" xmlns:p="http://schemas.openxmlformats.org/presentationml/2006/main">
  <p:tag name="NUM" val="231"/>
</p:tagLst>
</file>

<file path=ppt/tags/tag232.xml><?xml version="1.0" encoding="utf-8"?>
<p:tagLst xmlns:a="http://schemas.openxmlformats.org/drawingml/2006/main" xmlns:r="http://schemas.openxmlformats.org/officeDocument/2006/relationships" xmlns:p="http://schemas.openxmlformats.org/presentationml/2006/main">
  <p:tag name="NUM" val="232"/>
</p:tagLst>
</file>

<file path=ppt/tags/tag233.xml><?xml version="1.0" encoding="utf-8"?>
<p:tagLst xmlns:a="http://schemas.openxmlformats.org/drawingml/2006/main" xmlns:r="http://schemas.openxmlformats.org/officeDocument/2006/relationships" xmlns:p="http://schemas.openxmlformats.org/presentationml/2006/main">
  <p:tag name="NUM" val="233"/>
</p:tagLst>
</file>

<file path=ppt/tags/tag234.xml><?xml version="1.0" encoding="utf-8"?>
<p:tagLst xmlns:a="http://schemas.openxmlformats.org/drawingml/2006/main" xmlns:r="http://schemas.openxmlformats.org/officeDocument/2006/relationships" xmlns:p="http://schemas.openxmlformats.org/presentationml/2006/main">
  <p:tag name="NUM" val="234"/>
</p:tagLst>
</file>

<file path=ppt/tags/tag235.xml><?xml version="1.0" encoding="utf-8"?>
<p:tagLst xmlns:a="http://schemas.openxmlformats.org/drawingml/2006/main" xmlns:r="http://schemas.openxmlformats.org/officeDocument/2006/relationships" xmlns:p="http://schemas.openxmlformats.org/presentationml/2006/main">
  <p:tag name="NUM" val="235"/>
</p:tagLst>
</file>

<file path=ppt/tags/tag236.xml><?xml version="1.0" encoding="utf-8"?>
<p:tagLst xmlns:a="http://schemas.openxmlformats.org/drawingml/2006/main" xmlns:r="http://schemas.openxmlformats.org/officeDocument/2006/relationships" xmlns:p="http://schemas.openxmlformats.org/presentationml/2006/main">
  <p:tag name="NUM" val="236"/>
</p:tagLst>
</file>

<file path=ppt/tags/tag237.xml><?xml version="1.0" encoding="utf-8"?>
<p:tagLst xmlns:a="http://schemas.openxmlformats.org/drawingml/2006/main" xmlns:r="http://schemas.openxmlformats.org/officeDocument/2006/relationships" xmlns:p="http://schemas.openxmlformats.org/presentationml/2006/main">
  <p:tag name="NUM" val="237"/>
</p:tagLst>
</file>

<file path=ppt/tags/tag238.xml><?xml version="1.0" encoding="utf-8"?>
<p:tagLst xmlns:a="http://schemas.openxmlformats.org/drawingml/2006/main" xmlns:r="http://schemas.openxmlformats.org/officeDocument/2006/relationships" xmlns:p="http://schemas.openxmlformats.org/presentationml/2006/main">
  <p:tag name="NUM" val="238"/>
</p:tagLst>
</file>

<file path=ppt/tags/tag239.xml><?xml version="1.0" encoding="utf-8"?>
<p:tagLst xmlns:a="http://schemas.openxmlformats.org/drawingml/2006/main" xmlns:r="http://schemas.openxmlformats.org/officeDocument/2006/relationships" xmlns:p="http://schemas.openxmlformats.org/presentationml/2006/main">
  <p:tag name="NUM" val="239"/>
</p:tagLst>
</file>

<file path=ppt/tags/tag240.xml><?xml version="1.0" encoding="utf-8"?>
<p:tagLst xmlns:a="http://schemas.openxmlformats.org/drawingml/2006/main" xmlns:r="http://schemas.openxmlformats.org/officeDocument/2006/relationships" xmlns:p="http://schemas.openxmlformats.org/presentationml/2006/main">
  <p:tag name="NUM" val="240"/>
</p:tagLst>
</file>

<file path=ppt/tags/tag241.xml><?xml version="1.0" encoding="utf-8"?>
<p:tagLst xmlns:a="http://schemas.openxmlformats.org/drawingml/2006/main" xmlns:r="http://schemas.openxmlformats.org/officeDocument/2006/relationships" xmlns:p="http://schemas.openxmlformats.org/presentationml/2006/main">
  <p:tag name="NUM" val="241"/>
</p:tagLst>
</file>

<file path=ppt/tags/tag242.xml><?xml version="1.0" encoding="utf-8"?>
<p:tagLst xmlns:a="http://schemas.openxmlformats.org/drawingml/2006/main" xmlns:r="http://schemas.openxmlformats.org/officeDocument/2006/relationships" xmlns:p="http://schemas.openxmlformats.org/presentationml/2006/main">
  <p:tag name="NUM" val="242"/>
</p:tagLst>
</file>

<file path=ppt/tags/tag243.xml><?xml version="1.0" encoding="utf-8"?>
<p:tagLst xmlns:a="http://schemas.openxmlformats.org/drawingml/2006/main" xmlns:r="http://schemas.openxmlformats.org/officeDocument/2006/relationships" xmlns:p="http://schemas.openxmlformats.org/presentationml/2006/main">
  <p:tag name="NUM" val="243"/>
</p:tagLst>
</file>

<file path=ppt/tags/tag244.xml><?xml version="1.0" encoding="utf-8"?>
<p:tagLst xmlns:a="http://schemas.openxmlformats.org/drawingml/2006/main" xmlns:r="http://schemas.openxmlformats.org/officeDocument/2006/relationships" xmlns:p="http://schemas.openxmlformats.org/presentationml/2006/main">
  <p:tag name="NUM" val="244"/>
</p:tagLst>
</file>

<file path=ppt/tags/tag245.xml><?xml version="1.0" encoding="utf-8"?>
<p:tagLst xmlns:a="http://schemas.openxmlformats.org/drawingml/2006/main" xmlns:r="http://schemas.openxmlformats.org/officeDocument/2006/relationships" xmlns:p="http://schemas.openxmlformats.org/presentationml/2006/main">
  <p:tag name="NUM" val="245"/>
</p:tagLst>
</file>

<file path=ppt/tags/tag246.xml><?xml version="1.0" encoding="utf-8"?>
<p:tagLst xmlns:a="http://schemas.openxmlformats.org/drawingml/2006/main" xmlns:r="http://schemas.openxmlformats.org/officeDocument/2006/relationships" xmlns:p="http://schemas.openxmlformats.org/presentationml/2006/main">
  <p:tag name="NUM" val="246"/>
</p:tagLst>
</file>

<file path=ppt/tags/tag247.xml><?xml version="1.0" encoding="utf-8"?>
<p:tagLst xmlns:a="http://schemas.openxmlformats.org/drawingml/2006/main" xmlns:r="http://schemas.openxmlformats.org/officeDocument/2006/relationships" xmlns:p="http://schemas.openxmlformats.org/presentationml/2006/main">
  <p:tag name="NUM" val="247"/>
</p:tagLst>
</file>

<file path=ppt/tags/tag248.xml><?xml version="1.0" encoding="utf-8"?>
<p:tagLst xmlns:a="http://schemas.openxmlformats.org/drawingml/2006/main" xmlns:r="http://schemas.openxmlformats.org/officeDocument/2006/relationships" xmlns:p="http://schemas.openxmlformats.org/presentationml/2006/main">
  <p:tag name="NUM" val="248"/>
</p:tagLst>
</file>

<file path=ppt/tags/tag249.xml><?xml version="1.0" encoding="utf-8"?>
<p:tagLst xmlns:a="http://schemas.openxmlformats.org/drawingml/2006/main" xmlns:r="http://schemas.openxmlformats.org/officeDocument/2006/relationships" xmlns:p="http://schemas.openxmlformats.org/presentationml/2006/main">
  <p:tag name="NUM" val="249"/>
</p:tagLst>
</file>

<file path=ppt/tags/tag250.xml><?xml version="1.0" encoding="utf-8"?>
<p:tagLst xmlns:a="http://schemas.openxmlformats.org/drawingml/2006/main" xmlns:r="http://schemas.openxmlformats.org/officeDocument/2006/relationships" xmlns:p="http://schemas.openxmlformats.org/presentationml/2006/main">
  <p:tag name="NUM" val="250"/>
</p:tagLst>
</file>

<file path=ppt/tags/tag251.xml><?xml version="1.0" encoding="utf-8"?>
<p:tagLst xmlns:a="http://schemas.openxmlformats.org/drawingml/2006/main" xmlns:r="http://schemas.openxmlformats.org/officeDocument/2006/relationships" xmlns:p="http://schemas.openxmlformats.org/presentationml/2006/main">
  <p:tag name="NUM" val="251"/>
</p:tagLst>
</file>

<file path=ppt/tags/tag252.xml><?xml version="1.0" encoding="utf-8"?>
<p:tagLst xmlns:a="http://schemas.openxmlformats.org/drawingml/2006/main" xmlns:r="http://schemas.openxmlformats.org/officeDocument/2006/relationships" xmlns:p="http://schemas.openxmlformats.org/presentationml/2006/main">
  <p:tag name="NUM" val="252"/>
</p:tagLst>
</file>

<file path=ppt/tags/tag253.xml><?xml version="1.0" encoding="utf-8"?>
<p:tagLst xmlns:a="http://schemas.openxmlformats.org/drawingml/2006/main" xmlns:r="http://schemas.openxmlformats.org/officeDocument/2006/relationships" xmlns:p="http://schemas.openxmlformats.org/presentationml/2006/main">
  <p:tag name="NUM" val="253"/>
</p:tagLst>
</file>

<file path=ppt/tags/tag254.xml><?xml version="1.0" encoding="utf-8"?>
<p:tagLst xmlns:a="http://schemas.openxmlformats.org/drawingml/2006/main" xmlns:r="http://schemas.openxmlformats.org/officeDocument/2006/relationships" xmlns:p="http://schemas.openxmlformats.org/presentationml/2006/main">
  <p:tag name="NUM" val="254"/>
</p:tagLst>
</file>

<file path=ppt/tags/tag255.xml><?xml version="1.0" encoding="utf-8"?>
<p:tagLst xmlns:a="http://schemas.openxmlformats.org/drawingml/2006/main" xmlns:r="http://schemas.openxmlformats.org/officeDocument/2006/relationships" xmlns:p="http://schemas.openxmlformats.org/presentationml/2006/main">
  <p:tag name="NUM" val="255"/>
</p:tagLst>
</file>

<file path=ppt/tags/tag256.xml><?xml version="1.0" encoding="utf-8"?>
<p:tagLst xmlns:a="http://schemas.openxmlformats.org/drawingml/2006/main" xmlns:r="http://schemas.openxmlformats.org/officeDocument/2006/relationships" xmlns:p="http://schemas.openxmlformats.org/presentationml/2006/main">
  <p:tag name="NUM" val="256"/>
</p:tagLst>
</file>

<file path=ppt/tags/tag257.xml><?xml version="1.0" encoding="utf-8"?>
<p:tagLst xmlns:a="http://schemas.openxmlformats.org/drawingml/2006/main" xmlns:r="http://schemas.openxmlformats.org/officeDocument/2006/relationships" xmlns:p="http://schemas.openxmlformats.org/presentationml/2006/main">
  <p:tag name="NUM" val="257"/>
</p:tagLst>
</file>

<file path=ppt/tags/tag258.xml><?xml version="1.0" encoding="utf-8"?>
<p:tagLst xmlns:a="http://schemas.openxmlformats.org/drawingml/2006/main" xmlns:r="http://schemas.openxmlformats.org/officeDocument/2006/relationships" xmlns:p="http://schemas.openxmlformats.org/presentationml/2006/main">
  <p:tag name="NUM" val="258"/>
</p:tagLst>
</file>

<file path=ppt/tags/tag259.xml><?xml version="1.0" encoding="utf-8"?>
<p:tagLst xmlns:a="http://schemas.openxmlformats.org/drawingml/2006/main" xmlns:r="http://schemas.openxmlformats.org/officeDocument/2006/relationships" xmlns:p="http://schemas.openxmlformats.org/presentationml/2006/main">
  <p:tag name="NUM" val="259"/>
</p:tagLst>
</file>

<file path=ppt/tags/tag260.xml><?xml version="1.0" encoding="utf-8"?>
<p:tagLst xmlns:a="http://schemas.openxmlformats.org/drawingml/2006/main" xmlns:r="http://schemas.openxmlformats.org/officeDocument/2006/relationships" xmlns:p="http://schemas.openxmlformats.org/presentationml/2006/main">
  <p:tag name="NUM" val="260"/>
</p:tagLst>
</file>

<file path=ppt/tags/tag261.xml><?xml version="1.0" encoding="utf-8"?>
<p:tagLst xmlns:a="http://schemas.openxmlformats.org/drawingml/2006/main" xmlns:r="http://schemas.openxmlformats.org/officeDocument/2006/relationships" xmlns:p="http://schemas.openxmlformats.org/presentationml/2006/main">
  <p:tag name="NUM" val="261"/>
</p:tagLst>
</file>

<file path=ppt/tags/tag262.xml><?xml version="1.0" encoding="utf-8"?>
<p:tagLst xmlns:a="http://schemas.openxmlformats.org/drawingml/2006/main" xmlns:r="http://schemas.openxmlformats.org/officeDocument/2006/relationships" xmlns:p="http://schemas.openxmlformats.org/presentationml/2006/main">
  <p:tag name="NUM" val="262"/>
</p:tagLst>
</file>

<file path=ppt/tags/tag263.xml><?xml version="1.0" encoding="utf-8"?>
<p:tagLst xmlns:a="http://schemas.openxmlformats.org/drawingml/2006/main" xmlns:r="http://schemas.openxmlformats.org/officeDocument/2006/relationships" xmlns:p="http://schemas.openxmlformats.org/presentationml/2006/main">
  <p:tag name="NUM" val="263"/>
</p:tagLst>
</file>

<file path=ppt/tags/tag264.xml><?xml version="1.0" encoding="utf-8"?>
<p:tagLst xmlns:a="http://schemas.openxmlformats.org/drawingml/2006/main" xmlns:r="http://schemas.openxmlformats.org/officeDocument/2006/relationships" xmlns:p="http://schemas.openxmlformats.org/presentationml/2006/main">
  <p:tag name="NUM" val="264"/>
</p:tagLst>
</file>

<file path=ppt/tags/tag265.xml><?xml version="1.0" encoding="utf-8"?>
<p:tagLst xmlns:a="http://schemas.openxmlformats.org/drawingml/2006/main" xmlns:r="http://schemas.openxmlformats.org/officeDocument/2006/relationships" xmlns:p="http://schemas.openxmlformats.org/presentationml/2006/main">
  <p:tag name="NUM" val="265"/>
</p:tagLst>
</file>

<file path=ppt/tags/tag266.xml><?xml version="1.0" encoding="utf-8"?>
<p:tagLst xmlns:a="http://schemas.openxmlformats.org/drawingml/2006/main" xmlns:r="http://schemas.openxmlformats.org/officeDocument/2006/relationships" xmlns:p="http://schemas.openxmlformats.org/presentationml/2006/main">
  <p:tag name="NUM" val="266"/>
</p:tagLst>
</file>

<file path=ppt/tags/tag267.xml><?xml version="1.0" encoding="utf-8"?>
<p:tagLst xmlns:a="http://schemas.openxmlformats.org/drawingml/2006/main" xmlns:r="http://schemas.openxmlformats.org/officeDocument/2006/relationships" xmlns:p="http://schemas.openxmlformats.org/presentationml/2006/main">
  <p:tag name="NUM" val="267"/>
</p:tagLst>
</file>

<file path=ppt/tags/tag268.xml><?xml version="1.0" encoding="utf-8"?>
<p:tagLst xmlns:a="http://schemas.openxmlformats.org/drawingml/2006/main" xmlns:r="http://schemas.openxmlformats.org/officeDocument/2006/relationships" xmlns:p="http://schemas.openxmlformats.org/presentationml/2006/main">
  <p:tag name="NUM" val="268"/>
</p:tagLst>
</file>

<file path=ppt/tags/tag269.xml><?xml version="1.0" encoding="utf-8"?>
<p:tagLst xmlns:a="http://schemas.openxmlformats.org/drawingml/2006/main" xmlns:r="http://schemas.openxmlformats.org/officeDocument/2006/relationships" xmlns:p="http://schemas.openxmlformats.org/presentationml/2006/main">
  <p:tag name="NUM" val="269"/>
</p:tagLst>
</file>

<file path=ppt/tags/tag270.xml><?xml version="1.0" encoding="utf-8"?>
<p:tagLst xmlns:a="http://schemas.openxmlformats.org/drawingml/2006/main" xmlns:r="http://schemas.openxmlformats.org/officeDocument/2006/relationships" xmlns:p="http://schemas.openxmlformats.org/presentationml/2006/main">
  <p:tag name="NUM" val="270"/>
</p:tagLst>
</file>

<file path=ppt/tags/tag271.xml><?xml version="1.0" encoding="utf-8"?>
<p:tagLst xmlns:a="http://schemas.openxmlformats.org/drawingml/2006/main" xmlns:r="http://schemas.openxmlformats.org/officeDocument/2006/relationships" xmlns:p="http://schemas.openxmlformats.org/presentationml/2006/main">
  <p:tag name="NUM" val="271"/>
</p:tagLst>
</file>

<file path=ppt/tags/tag272.xml><?xml version="1.0" encoding="utf-8"?>
<p:tagLst xmlns:a="http://schemas.openxmlformats.org/drawingml/2006/main" xmlns:r="http://schemas.openxmlformats.org/officeDocument/2006/relationships" xmlns:p="http://schemas.openxmlformats.org/presentationml/2006/main">
  <p:tag name="NUM" val="272"/>
</p:tagLst>
</file>

<file path=ppt/tags/tag273.xml><?xml version="1.0" encoding="utf-8"?>
<p:tagLst xmlns:a="http://schemas.openxmlformats.org/drawingml/2006/main" xmlns:r="http://schemas.openxmlformats.org/officeDocument/2006/relationships" xmlns:p="http://schemas.openxmlformats.org/presentationml/2006/main">
  <p:tag name="NUM" val="273"/>
</p:tagLst>
</file>

<file path=ppt/tags/tag274.xml><?xml version="1.0" encoding="utf-8"?>
<p:tagLst xmlns:a="http://schemas.openxmlformats.org/drawingml/2006/main" xmlns:r="http://schemas.openxmlformats.org/officeDocument/2006/relationships" xmlns:p="http://schemas.openxmlformats.org/presentationml/2006/main">
  <p:tag name="NUM" val="274"/>
</p:tagLst>
</file>

<file path=ppt/tags/tag275.xml><?xml version="1.0" encoding="utf-8"?>
<p:tagLst xmlns:a="http://schemas.openxmlformats.org/drawingml/2006/main" xmlns:r="http://schemas.openxmlformats.org/officeDocument/2006/relationships" xmlns:p="http://schemas.openxmlformats.org/presentationml/2006/main">
  <p:tag name="NUM" val="275"/>
</p:tagLst>
</file>

<file path=ppt/tags/tag276.xml><?xml version="1.0" encoding="utf-8"?>
<p:tagLst xmlns:a="http://schemas.openxmlformats.org/drawingml/2006/main" xmlns:r="http://schemas.openxmlformats.org/officeDocument/2006/relationships" xmlns:p="http://schemas.openxmlformats.org/presentationml/2006/main">
  <p:tag name="NUM" val="276"/>
</p:tagLst>
</file>

<file path=ppt/tags/tag277.xml><?xml version="1.0" encoding="utf-8"?>
<p:tagLst xmlns:a="http://schemas.openxmlformats.org/drawingml/2006/main" xmlns:r="http://schemas.openxmlformats.org/officeDocument/2006/relationships" xmlns:p="http://schemas.openxmlformats.org/presentationml/2006/main">
  <p:tag name="NUM" val="1"/>
</p:tagLst>
</file>

<file path=ppt/tags/tag278.xml><?xml version="1.0" encoding="utf-8"?>
<p:tagLst xmlns:a="http://schemas.openxmlformats.org/drawingml/2006/main" xmlns:r="http://schemas.openxmlformats.org/officeDocument/2006/relationships" xmlns:p="http://schemas.openxmlformats.org/presentationml/2006/main">
  <p:tag name="NUM" val="2"/>
</p:tagLst>
</file>

<file path=ppt/tags/tag279.xml><?xml version="1.0" encoding="utf-8"?>
<p:tagLst xmlns:a="http://schemas.openxmlformats.org/drawingml/2006/main" xmlns:r="http://schemas.openxmlformats.org/officeDocument/2006/relationships" xmlns:p="http://schemas.openxmlformats.org/presentationml/2006/main">
  <p:tag name="NUM" val="3"/>
</p:tagLst>
</file>

<file path=ppt/tags/tag280.xml><?xml version="1.0" encoding="utf-8"?>
<p:tagLst xmlns:a="http://schemas.openxmlformats.org/drawingml/2006/main" xmlns:r="http://schemas.openxmlformats.org/officeDocument/2006/relationships" xmlns:p="http://schemas.openxmlformats.org/presentationml/2006/main">
  <p:tag name="NUM" val="4"/>
</p:tagLst>
</file>

<file path=ppt/tags/tag281.xml><?xml version="1.0" encoding="utf-8"?>
<p:tagLst xmlns:a="http://schemas.openxmlformats.org/drawingml/2006/main" xmlns:r="http://schemas.openxmlformats.org/officeDocument/2006/relationships" xmlns:p="http://schemas.openxmlformats.org/presentationml/2006/main">
  <p:tag name="NUM" val="5"/>
</p:tagLst>
</file>

<file path=ppt/tags/tag282.xml><?xml version="1.0" encoding="utf-8"?>
<p:tagLst xmlns:a="http://schemas.openxmlformats.org/drawingml/2006/main" xmlns:r="http://schemas.openxmlformats.org/officeDocument/2006/relationships" xmlns:p="http://schemas.openxmlformats.org/presentationml/2006/main">
  <p:tag name="NUM" val="6"/>
</p:tagLst>
</file>

<file path=ppt/tags/tag283.xml><?xml version="1.0" encoding="utf-8"?>
<p:tagLst xmlns:a="http://schemas.openxmlformats.org/drawingml/2006/main" xmlns:r="http://schemas.openxmlformats.org/officeDocument/2006/relationships" xmlns:p="http://schemas.openxmlformats.org/presentationml/2006/main">
  <p:tag name="NUM" val="7"/>
</p:tagLst>
</file>

<file path=ppt/tags/tag284.xml><?xml version="1.0" encoding="utf-8"?>
<p:tagLst xmlns:a="http://schemas.openxmlformats.org/drawingml/2006/main" xmlns:r="http://schemas.openxmlformats.org/officeDocument/2006/relationships" xmlns:p="http://schemas.openxmlformats.org/presentationml/2006/main">
  <p:tag name="NUM" val="8"/>
</p:tagLst>
</file>

<file path=ppt/tags/tag285.xml><?xml version="1.0" encoding="utf-8"?>
<p:tagLst xmlns:a="http://schemas.openxmlformats.org/drawingml/2006/main" xmlns:r="http://schemas.openxmlformats.org/officeDocument/2006/relationships" xmlns:p="http://schemas.openxmlformats.org/presentationml/2006/main">
  <p:tag name="NUM" val="9"/>
</p:tagLst>
</file>

<file path=ppt/tags/tag286.xml><?xml version="1.0" encoding="utf-8"?>
<p:tagLst xmlns:a="http://schemas.openxmlformats.org/drawingml/2006/main" xmlns:r="http://schemas.openxmlformats.org/officeDocument/2006/relationships" xmlns:p="http://schemas.openxmlformats.org/presentationml/2006/main">
  <p:tag name="NUM" val="10"/>
</p:tagLst>
</file>

<file path=ppt/tags/tag287.xml><?xml version="1.0" encoding="utf-8"?>
<p:tagLst xmlns:a="http://schemas.openxmlformats.org/drawingml/2006/main" xmlns:r="http://schemas.openxmlformats.org/officeDocument/2006/relationships" xmlns:p="http://schemas.openxmlformats.org/presentationml/2006/main">
  <p:tag name="NUM" val="11"/>
</p:tagLst>
</file>

<file path=ppt/tags/tag288.xml><?xml version="1.0" encoding="utf-8"?>
<p:tagLst xmlns:a="http://schemas.openxmlformats.org/drawingml/2006/main" xmlns:r="http://schemas.openxmlformats.org/officeDocument/2006/relationships" xmlns:p="http://schemas.openxmlformats.org/presentationml/2006/main">
  <p:tag name="NUM" val="12"/>
</p:tagLst>
</file>

<file path=ppt/tags/tag289.xml><?xml version="1.0" encoding="utf-8"?>
<p:tagLst xmlns:a="http://schemas.openxmlformats.org/drawingml/2006/main" xmlns:r="http://schemas.openxmlformats.org/officeDocument/2006/relationships" xmlns:p="http://schemas.openxmlformats.org/presentationml/2006/main">
  <p:tag name="NUM" val="13"/>
</p:tagLst>
</file>

<file path=ppt/tags/tag290.xml><?xml version="1.0" encoding="utf-8"?>
<p:tagLst xmlns:a="http://schemas.openxmlformats.org/drawingml/2006/main" xmlns:r="http://schemas.openxmlformats.org/officeDocument/2006/relationships" xmlns:p="http://schemas.openxmlformats.org/presentationml/2006/main">
  <p:tag name="NUM" val="14"/>
</p:tagLst>
</file>

<file path=ppt/tags/tag291.xml><?xml version="1.0" encoding="utf-8"?>
<p:tagLst xmlns:a="http://schemas.openxmlformats.org/drawingml/2006/main" xmlns:r="http://schemas.openxmlformats.org/officeDocument/2006/relationships" xmlns:p="http://schemas.openxmlformats.org/presentationml/2006/main">
  <p:tag name="NUM" val="15"/>
</p:tagLst>
</file>

<file path=ppt/tags/tag292.xml><?xml version="1.0" encoding="utf-8"?>
<p:tagLst xmlns:a="http://schemas.openxmlformats.org/drawingml/2006/main" xmlns:r="http://schemas.openxmlformats.org/officeDocument/2006/relationships" xmlns:p="http://schemas.openxmlformats.org/presentationml/2006/main">
  <p:tag name="NUM" val="16"/>
</p:tagLst>
</file>

<file path=ppt/tags/tag293.xml><?xml version="1.0" encoding="utf-8"?>
<p:tagLst xmlns:a="http://schemas.openxmlformats.org/drawingml/2006/main" xmlns:r="http://schemas.openxmlformats.org/officeDocument/2006/relationships" xmlns:p="http://schemas.openxmlformats.org/presentationml/2006/main">
  <p:tag name="NUM" val="17"/>
</p:tagLst>
</file>

<file path=ppt/tags/tag294.xml><?xml version="1.0" encoding="utf-8"?>
<p:tagLst xmlns:a="http://schemas.openxmlformats.org/drawingml/2006/main" xmlns:r="http://schemas.openxmlformats.org/officeDocument/2006/relationships" xmlns:p="http://schemas.openxmlformats.org/presentationml/2006/main">
  <p:tag name="NUM" val="18"/>
</p:tagLst>
</file>

<file path=ppt/tags/tag295.xml><?xml version="1.0" encoding="utf-8"?>
<p:tagLst xmlns:a="http://schemas.openxmlformats.org/drawingml/2006/main" xmlns:r="http://schemas.openxmlformats.org/officeDocument/2006/relationships" xmlns:p="http://schemas.openxmlformats.org/presentationml/2006/main">
  <p:tag name="NUM" val="19"/>
</p:tagLst>
</file>

<file path=ppt/tags/tag296.xml><?xml version="1.0" encoding="utf-8"?>
<p:tagLst xmlns:a="http://schemas.openxmlformats.org/drawingml/2006/main" xmlns:r="http://schemas.openxmlformats.org/officeDocument/2006/relationships" xmlns:p="http://schemas.openxmlformats.org/presentationml/2006/main">
  <p:tag name="NUM" val="20"/>
</p:tagLst>
</file>

<file path=ppt/tags/tag297.xml><?xml version="1.0" encoding="utf-8"?>
<p:tagLst xmlns:a="http://schemas.openxmlformats.org/drawingml/2006/main" xmlns:r="http://schemas.openxmlformats.org/officeDocument/2006/relationships" xmlns:p="http://schemas.openxmlformats.org/presentationml/2006/main">
  <p:tag name="NUM" val="21"/>
</p:tagLst>
</file>

<file path=ppt/tags/tag298.xml><?xml version="1.0" encoding="utf-8"?>
<p:tagLst xmlns:a="http://schemas.openxmlformats.org/drawingml/2006/main" xmlns:r="http://schemas.openxmlformats.org/officeDocument/2006/relationships" xmlns:p="http://schemas.openxmlformats.org/presentationml/2006/main">
  <p:tag name="NUM" val="22"/>
</p:tagLst>
</file>

<file path=ppt/tags/tag299.xml><?xml version="1.0" encoding="utf-8"?>
<p:tagLst xmlns:a="http://schemas.openxmlformats.org/drawingml/2006/main" xmlns:r="http://schemas.openxmlformats.org/officeDocument/2006/relationships" xmlns:p="http://schemas.openxmlformats.org/presentationml/2006/main">
  <p:tag name="NUM" val="23"/>
</p:tagLst>
</file>

<file path=ppt/tags/tag300.xml><?xml version="1.0" encoding="utf-8"?>
<p:tagLst xmlns:a="http://schemas.openxmlformats.org/drawingml/2006/main" xmlns:r="http://schemas.openxmlformats.org/officeDocument/2006/relationships" xmlns:p="http://schemas.openxmlformats.org/presentationml/2006/main">
  <p:tag name="NUM" val="24"/>
</p:tagLst>
</file>

<file path=ppt/tags/tag301.xml><?xml version="1.0" encoding="utf-8"?>
<p:tagLst xmlns:a="http://schemas.openxmlformats.org/drawingml/2006/main" xmlns:r="http://schemas.openxmlformats.org/officeDocument/2006/relationships" xmlns:p="http://schemas.openxmlformats.org/presentationml/2006/main">
  <p:tag name="NUM" val="25"/>
</p:tagLst>
</file>

<file path=ppt/tags/tag302.xml><?xml version="1.0" encoding="utf-8"?>
<p:tagLst xmlns:a="http://schemas.openxmlformats.org/drawingml/2006/main" xmlns:r="http://schemas.openxmlformats.org/officeDocument/2006/relationships" xmlns:p="http://schemas.openxmlformats.org/presentationml/2006/main">
  <p:tag name="NUM" val="26"/>
</p:tagLst>
</file>

<file path=ppt/tags/tag303.xml><?xml version="1.0" encoding="utf-8"?>
<p:tagLst xmlns:a="http://schemas.openxmlformats.org/drawingml/2006/main" xmlns:r="http://schemas.openxmlformats.org/officeDocument/2006/relationships" xmlns:p="http://schemas.openxmlformats.org/presentationml/2006/main">
  <p:tag name="NUM" val="27"/>
</p:tagLst>
</file>

<file path=ppt/tags/tag304.xml><?xml version="1.0" encoding="utf-8"?>
<p:tagLst xmlns:a="http://schemas.openxmlformats.org/drawingml/2006/main" xmlns:r="http://schemas.openxmlformats.org/officeDocument/2006/relationships" xmlns:p="http://schemas.openxmlformats.org/presentationml/2006/main">
  <p:tag name="NUM" val="28"/>
</p:tagLst>
</file>

<file path=ppt/tags/tag305.xml><?xml version="1.0" encoding="utf-8"?>
<p:tagLst xmlns:a="http://schemas.openxmlformats.org/drawingml/2006/main" xmlns:r="http://schemas.openxmlformats.org/officeDocument/2006/relationships" xmlns:p="http://schemas.openxmlformats.org/presentationml/2006/main">
  <p:tag name="NUM" val="29"/>
</p:tagLst>
</file>

<file path=ppt/tags/tag306.xml><?xml version="1.0" encoding="utf-8"?>
<p:tagLst xmlns:a="http://schemas.openxmlformats.org/drawingml/2006/main" xmlns:r="http://schemas.openxmlformats.org/officeDocument/2006/relationships" xmlns:p="http://schemas.openxmlformats.org/presentationml/2006/main">
  <p:tag name="NUM" val="30"/>
</p:tagLst>
</file>

<file path=ppt/tags/tag307.xml><?xml version="1.0" encoding="utf-8"?>
<p:tagLst xmlns:a="http://schemas.openxmlformats.org/drawingml/2006/main" xmlns:r="http://schemas.openxmlformats.org/officeDocument/2006/relationships" xmlns:p="http://schemas.openxmlformats.org/presentationml/2006/main">
  <p:tag name="NUM" val="31"/>
</p:tagLst>
</file>

<file path=ppt/tags/tag308.xml><?xml version="1.0" encoding="utf-8"?>
<p:tagLst xmlns:a="http://schemas.openxmlformats.org/drawingml/2006/main" xmlns:r="http://schemas.openxmlformats.org/officeDocument/2006/relationships" xmlns:p="http://schemas.openxmlformats.org/presentationml/2006/main">
  <p:tag name="NUM" val="32"/>
</p:tagLst>
</file>

<file path=ppt/tags/tag309.xml><?xml version="1.0" encoding="utf-8"?>
<p:tagLst xmlns:a="http://schemas.openxmlformats.org/drawingml/2006/main" xmlns:r="http://schemas.openxmlformats.org/officeDocument/2006/relationships" xmlns:p="http://schemas.openxmlformats.org/presentationml/2006/main">
  <p:tag name="NUM" val="33"/>
</p:tagLst>
</file>

<file path=ppt/tags/tag310.xml><?xml version="1.0" encoding="utf-8"?>
<p:tagLst xmlns:a="http://schemas.openxmlformats.org/drawingml/2006/main" xmlns:r="http://schemas.openxmlformats.org/officeDocument/2006/relationships" xmlns:p="http://schemas.openxmlformats.org/presentationml/2006/main">
  <p:tag name="NUM" val="34"/>
</p:tagLst>
</file>

<file path=ppt/tags/tag311.xml><?xml version="1.0" encoding="utf-8"?>
<p:tagLst xmlns:a="http://schemas.openxmlformats.org/drawingml/2006/main" xmlns:r="http://schemas.openxmlformats.org/officeDocument/2006/relationships" xmlns:p="http://schemas.openxmlformats.org/presentationml/2006/main">
  <p:tag name="NUM" val="35"/>
</p:tagLst>
</file>

<file path=ppt/tags/tag312.xml><?xml version="1.0" encoding="utf-8"?>
<p:tagLst xmlns:a="http://schemas.openxmlformats.org/drawingml/2006/main" xmlns:r="http://schemas.openxmlformats.org/officeDocument/2006/relationships" xmlns:p="http://schemas.openxmlformats.org/presentationml/2006/main">
  <p:tag name="NUM" val="36"/>
</p:tagLst>
</file>

<file path=ppt/tags/tag313.xml><?xml version="1.0" encoding="utf-8"?>
<p:tagLst xmlns:a="http://schemas.openxmlformats.org/drawingml/2006/main" xmlns:r="http://schemas.openxmlformats.org/officeDocument/2006/relationships" xmlns:p="http://schemas.openxmlformats.org/presentationml/2006/main">
  <p:tag name="NUM" val="37"/>
</p:tagLst>
</file>

<file path=ppt/tags/tag314.xml><?xml version="1.0" encoding="utf-8"?>
<p:tagLst xmlns:a="http://schemas.openxmlformats.org/drawingml/2006/main" xmlns:r="http://schemas.openxmlformats.org/officeDocument/2006/relationships" xmlns:p="http://schemas.openxmlformats.org/presentationml/2006/main">
  <p:tag name="NUM" val="38"/>
</p:tagLst>
</file>

<file path=ppt/tags/tag315.xml><?xml version="1.0" encoding="utf-8"?>
<p:tagLst xmlns:a="http://schemas.openxmlformats.org/drawingml/2006/main" xmlns:r="http://schemas.openxmlformats.org/officeDocument/2006/relationships" xmlns:p="http://schemas.openxmlformats.org/presentationml/2006/main">
  <p:tag name="NUM" val="39"/>
</p:tagLst>
</file>

<file path=ppt/tags/tag316.xml><?xml version="1.0" encoding="utf-8"?>
<p:tagLst xmlns:a="http://schemas.openxmlformats.org/drawingml/2006/main" xmlns:r="http://schemas.openxmlformats.org/officeDocument/2006/relationships" xmlns:p="http://schemas.openxmlformats.org/presentationml/2006/main">
  <p:tag name="NUM" val="40"/>
</p:tagLst>
</file>

<file path=ppt/tags/tag317.xml><?xml version="1.0" encoding="utf-8"?>
<p:tagLst xmlns:a="http://schemas.openxmlformats.org/drawingml/2006/main" xmlns:r="http://schemas.openxmlformats.org/officeDocument/2006/relationships" xmlns:p="http://schemas.openxmlformats.org/presentationml/2006/main">
  <p:tag name="NUM" val="41"/>
</p:tagLst>
</file>

<file path=ppt/tags/tag318.xml><?xml version="1.0" encoding="utf-8"?>
<p:tagLst xmlns:a="http://schemas.openxmlformats.org/drawingml/2006/main" xmlns:r="http://schemas.openxmlformats.org/officeDocument/2006/relationships" xmlns:p="http://schemas.openxmlformats.org/presentationml/2006/main">
  <p:tag name="NUM" val="42"/>
</p:tagLst>
</file>

<file path=ppt/tags/tag319.xml><?xml version="1.0" encoding="utf-8"?>
<p:tagLst xmlns:a="http://schemas.openxmlformats.org/drawingml/2006/main" xmlns:r="http://schemas.openxmlformats.org/officeDocument/2006/relationships" xmlns:p="http://schemas.openxmlformats.org/presentationml/2006/main">
  <p:tag name="NUM" val="43"/>
</p:tagLst>
</file>

<file path=ppt/tags/tag320.xml><?xml version="1.0" encoding="utf-8"?>
<p:tagLst xmlns:a="http://schemas.openxmlformats.org/drawingml/2006/main" xmlns:r="http://schemas.openxmlformats.org/officeDocument/2006/relationships" xmlns:p="http://schemas.openxmlformats.org/presentationml/2006/main">
  <p:tag name="NUM" val="44"/>
</p:tagLst>
</file>

<file path=ppt/tags/tag321.xml><?xml version="1.0" encoding="utf-8"?>
<p:tagLst xmlns:a="http://schemas.openxmlformats.org/drawingml/2006/main" xmlns:r="http://schemas.openxmlformats.org/officeDocument/2006/relationships" xmlns:p="http://schemas.openxmlformats.org/presentationml/2006/main">
  <p:tag name="NUM" val="45"/>
</p:tagLst>
</file>

<file path=ppt/tags/tag322.xml><?xml version="1.0" encoding="utf-8"?>
<p:tagLst xmlns:a="http://schemas.openxmlformats.org/drawingml/2006/main" xmlns:r="http://schemas.openxmlformats.org/officeDocument/2006/relationships" xmlns:p="http://schemas.openxmlformats.org/presentationml/2006/main">
  <p:tag name="NUM" val="46"/>
</p:tagLst>
</file>

<file path=ppt/tags/tag323.xml><?xml version="1.0" encoding="utf-8"?>
<p:tagLst xmlns:a="http://schemas.openxmlformats.org/drawingml/2006/main" xmlns:r="http://schemas.openxmlformats.org/officeDocument/2006/relationships" xmlns:p="http://schemas.openxmlformats.org/presentationml/2006/main">
  <p:tag name="NUM" val="47"/>
</p:tagLst>
</file>

<file path=ppt/tags/tag324.xml><?xml version="1.0" encoding="utf-8"?>
<p:tagLst xmlns:a="http://schemas.openxmlformats.org/drawingml/2006/main" xmlns:r="http://schemas.openxmlformats.org/officeDocument/2006/relationships" xmlns:p="http://schemas.openxmlformats.org/presentationml/2006/main">
  <p:tag name="NUM" val="48"/>
</p:tagLst>
</file>

<file path=ppt/tags/tag325.xml><?xml version="1.0" encoding="utf-8"?>
<p:tagLst xmlns:a="http://schemas.openxmlformats.org/drawingml/2006/main" xmlns:r="http://schemas.openxmlformats.org/officeDocument/2006/relationships" xmlns:p="http://schemas.openxmlformats.org/presentationml/2006/main">
  <p:tag name="NUM" val="49"/>
</p:tagLst>
</file>

<file path=ppt/tags/tag326.xml><?xml version="1.0" encoding="utf-8"?>
<p:tagLst xmlns:a="http://schemas.openxmlformats.org/drawingml/2006/main" xmlns:r="http://schemas.openxmlformats.org/officeDocument/2006/relationships" xmlns:p="http://schemas.openxmlformats.org/presentationml/2006/main">
  <p:tag name="NUM" val="50"/>
</p:tagLst>
</file>

<file path=ppt/tags/tag327.xml><?xml version="1.0" encoding="utf-8"?>
<p:tagLst xmlns:a="http://schemas.openxmlformats.org/drawingml/2006/main" xmlns:r="http://schemas.openxmlformats.org/officeDocument/2006/relationships" xmlns:p="http://schemas.openxmlformats.org/presentationml/2006/main">
  <p:tag name="NUM" val="51"/>
</p:tagLst>
</file>

<file path=ppt/tags/tag328.xml><?xml version="1.0" encoding="utf-8"?>
<p:tagLst xmlns:a="http://schemas.openxmlformats.org/drawingml/2006/main" xmlns:r="http://schemas.openxmlformats.org/officeDocument/2006/relationships" xmlns:p="http://schemas.openxmlformats.org/presentationml/2006/main">
  <p:tag name="NUM" val="52"/>
</p:tagLst>
</file>

<file path=ppt/tags/tag329.xml><?xml version="1.0" encoding="utf-8"?>
<p:tagLst xmlns:a="http://schemas.openxmlformats.org/drawingml/2006/main" xmlns:r="http://schemas.openxmlformats.org/officeDocument/2006/relationships" xmlns:p="http://schemas.openxmlformats.org/presentationml/2006/main">
  <p:tag name="NUM" val="53"/>
</p:tagLst>
</file>

<file path=ppt/tags/tag330.xml><?xml version="1.0" encoding="utf-8"?>
<p:tagLst xmlns:a="http://schemas.openxmlformats.org/drawingml/2006/main" xmlns:r="http://schemas.openxmlformats.org/officeDocument/2006/relationships" xmlns:p="http://schemas.openxmlformats.org/presentationml/2006/main">
  <p:tag name="NUM" val="54"/>
</p:tagLst>
</file>

<file path=ppt/tags/tag331.xml><?xml version="1.0" encoding="utf-8"?>
<p:tagLst xmlns:a="http://schemas.openxmlformats.org/drawingml/2006/main" xmlns:r="http://schemas.openxmlformats.org/officeDocument/2006/relationships" xmlns:p="http://schemas.openxmlformats.org/presentationml/2006/main">
  <p:tag name="NUM" val="55"/>
</p:tagLst>
</file>

<file path=ppt/tags/tag332.xml><?xml version="1.0" encoding="utf-8"?>
<p:tagLst xmlns:a="http://schemas.openxmlformats.org/drawingml/2006/main" xmlns:r="http://schemas.openxmlformats.org/officeDocument/2006/relationships" xmlns:p="http://schemas.openxmlformats.org/presentationml/2006/main">
  <p:tag name="NUM" val="56"/>
</p:tagLst>
</file>

<file path=ppt/tags/tag333.xml><?xml version="1.0" encoding="utf-8"?>
<p:tagLst xmlns:a="http://schemas.openxmlformats.org/drawingml/2006/main" xmlns:r="http://schemas.openxmlformats.org/officeDocument/2006/relationships" xmlns:p="http://schemas.openxmlformats.org/presentationml/2006/main">
  <p:tag name="NUM" val="57"/>
</p:tagLst>
</file>

<file path=ppt/tags/tag334.xml><?xml version="1.0" encoding="utf-8"?>
<p:tagLst xmlns:a="http://schemas.openxmlformats.org/drawingml/2006/main" xmlns:r="http://schemas.openxmlformats.org/officeDocument/2006/relationships" xmlns:p="http://schemas.openxmlformats.org/presentationml/2006/main">
  <p:tag name="NUM" val="58"/>
</p:tagLst>
</file>

<file path=ppt/tags/tag335.xml><?xml version="1.0" encoding="utf-8"?>
<p:tagLst xmlns:a="http://schemas.openxmlformats.org/drawingml/2006/main" xmlns:r="http://schemas.openxmlformats.org/officeDocument/2006/relationships" xmlns:p="http://schemas.openxmlformats.org/presentationml/2006/main">
  <p:tag name="NUM" val="59"/>
</p:tagLst>
</file>

<file path=ppt/tags/tag336.xml><?xml version="1.0" encoding="utf-8"?>
<p:tagLst xmlns:a="http://schemas.openxmlformats.org/drawingml/2006/main" xmlns:r="http://schemas.openxmlformats.org/officeDocument/2006/relationships" xmlns:p="http://schemas.openxmlformats.org/presentationml/2006/main">
  <p:tag name="NUM" val="60"/>
</p:tagLst>
</file>

<file path=ppt/tags/tag337.xml><?xml version="1.0" encoding="utf-8"?>
<p:tagLst xmlns:a="http://schemas.openxmlformats.org/drawingml/2006/main" xmlns:r="http://schemas.openxmlformats.org/officeDocument/2006/relationships" xmlns:p="http://schemas.openxmlformats.org/presentationml/2006/main">
  <p:tag name="NUM" val="61"/>
</p:tagLst>
</file>

<file path=ppt/tags/tag338.xml><?xml version="1.0" encoding="utf-8"?>
<p:tagLst xmlns:a="http://schemas.openxmlformats.org/drawingml/2006/main" xmlns:r="http://schemas.openxmlformats.org/officeDocument/2006/relationships" xmlns:p="http://schemas.openxmlformats.org/presentationml/2006/main">
  <p:tag name="NUM" val="62"/>
</p:tagLst>
</file>

<file path=ppt/tags/tag339.xml><?xml version="1.0" encoding="utf-8"?>
<p:tagLst xmlns:a="http://schemas.openxmlformats.org/drawingml/2006/main" xmlns:r="http://schemas.openxmlformats.org/officeDocument/2006/relationships" xmlns:p="http://schemas.openxmlformats.org/presentationml/2006/main">
  <p:tag name="NUM" val="63"/>
</p:tagLst>
</file>

<file path=ppt/tags/tag340.xml><?xml version="1.0" encoding="utf-8"?>
<p:tagLst xmlns:a="http://schemas.openxmlformats.org/drawingml/2006/main" xmlns:r="http://schemas.openxmlformats.org/officeDocument/2006/relationships" xmlns:p="http://schemas.openxmlformats.org/presentationml/2006/main">
  <p:tag name="NUM" val="64"/>
</p:tagLst>
</file>

<file path=ppt/tags/tag341.xml><?xml version="1.0" encoding="utf-8"?>
<p:tagLst xmlns:a="http://schemas.openxmlformats.org/drawingml/2006/main" xmlns:r="http://schemas.openxmlformats.org/officeDocument/2006/relationships" xmlns:p="http://schemas.openxmlformats.org/presentationml/2006/main">
  <p:tag name="NUM" val="65"/>
</p:tagLst>
</file>

<file path=ppt/tags/tag342.xml><?xml version="1.0" encoding="utf-8"?>
<p:tagLst xmlns:a="http://schemas.openxmlformats.org/drawingml/2006/main" xmlns:r="http://schemas.openxmlformats.org/officeDocument/2006/relationships" xmlns:p="http://schemas.openxmlformats.org/presentationml/2006/main">
  <p:tag name="NUM" val="66"/>
</p:tagLst>
</file>

<file path=ppt/tags/tag343.xml><?xml version="1.0" encoding="utf-8"?>
<p:tagLst xmlns:a="http://schemas.openxmlformats.org/drawingml/2006/main" xmlns:r="http://schemas.openxmlformats.org/officeDocument/2006/relationships" xmlns:p="http://schemas.openxmlformats.org/presentationml/2006/main">
  <p:tag name="NUM" val="67"/>
</p:tagLst>
</file>

<file path=ppt/tags/tag344.xml><?xml version="1.0" encoding="utf-8"?>
<p:tagLst xmlns:a="http://schemas.openxmlformats.org/drawingml/2006/main" xmlns:r="http://schemas.openxmlformats.org/officeDocument/2006/relationships" xmlns:p="http://schemas.openxmlformats.org/presentationml/2006/main">
  <p:tag name="NUM" val="68"/>
</p:tagLst>
</file>

<file path=ppt/tags/tag345.xml><?xml version="1.0" encoding="utf-8"?>
<p:tagLst xmlns:a="http://schemas.openxmlformats.org/drawingml/2006/main" xmlns:r="http://schemas.openxmlformats.org/officeDocument/2006/relationships" xmlns:p="http://schemas.openxmlformats.org/presentationml/2006/main">
  <p:tag name="NUM" val="69"/>
</p:tagLst>
</file>

<file path=ppt/tags/tag346.xml><?xml version="1.0" encoding="utf-8"?>
<p:tagLst xmlns:a="http://schemas.openxmlformats.org/drawingml/2006/main" xmlns:r="http://schemas.openxmlformats.org/officeDocument/2006/relationships" xmlns:p="http://schemas.openxmlformats.org/presentationml/2006/main">
  <p:tag name="NUM" val="70"/>
</p:tagLst>
</file>

<file path=ppt/tags/tag347.xml><?xml version="1.0" encoding="utf-8"?>
<p:tagLst xmlns:a="http://schemas.openxmlformats.org/drawingml/2006/main" xmlns:r="http://schemas.openxmlformats.org/officeDocument/2006/relationships" xmlns:p="http://schemas.openxmlformats.org/presentationml/2006/main">
  <p:tag name="NUM" val="71"/>
</p:tagLst>
</file>

<file path=ppt/tags/tag348.xml><?xml version="1.0" encoding="utf-8"?>
<p:tagLst xmlns:a="http://schemas.openxmlformats.org/drawingml/2006/main" xmlns:r="http://schemas.openxmlformats.org/officeDocument/2006/relationships" xmlns:p="http://schemas.openxmlformats.org/presentationml/2006/main">
  <p:tag name="NUM" val="72"/>
</p:tagLst>
</file>

<file path=ppt/tags/tag349.xml><?xml version="1.0" encoding="utf-8"?>
<p:tagLst xmlns:a="http://schemas.openxmlformats.org/drawingml/2006/main" xmlns:r="http://schemas.openxmlformats.org/officeDocument/2006/relationships" xmlns:p="http://schemas.openxmlformats.org/presentationml/2006/main">
  <p:tag name="NUM" val="73"/>
</p:tagLst>
</file>

<file path=ppt/tags/tag350.xml><?xml version="1.0" encoding="utf-8"?>
<p:tagLst xmlns:a="http://schemas.openxmlformats.org/drawingml/2006/main" xmlns:r="http://schemas.openxmlformats.org/officeDocument/2006/relationships" xmlns:p="http://schemas.openxmlformats.org/presentationml/2006/main">
  <p:tag name="NUM" val="74"/>
</p:tagLst>
</file>

<file path=ppt/tags/tag351.xml><?xml version="1.0" encoding="utf-8"?>
<p:tagLst xmlns:a="http://schemas.openxmlformats.org/drawingml/2006/main" xmlns:r="http://schemas.openxmlformats.org/officeDocument/2006/relationships" xmlns:p="http://schemas.openxmlformats.org/presentationml/2006/main">
  <p:tag name="NUM" val="75"/>
</p:tagLst>
</file>

<file path=ppt/tags/tag352.xml><?xml version="1.0" encoding="utf-8"?>
<p:tagLst xmlns:a="http://schemas.openxmlformats.org/drawingml/2006/main" xmlns:r="http://schemas.openxmlformats.org/officeDocument/2006/relationships" xmlns:p="http://schemas.openxmlformats.org/presentationml/2006/main">
  <p:tag name="NUM" val="76"/>
</p:tagLst>
</file>

<file path=ppt/tags/tag353.xml><?xml version="1.0" encoding="utf-8"?>
<p:tagLst xmlns:a="http://schemas.openxmlformats.org/drawingml/2006/main" xmlns:r="http://schemas.openxmlformats.org/officeDocument/2006/relationships" xmlns:p="http://schemas.openxmlformats.org/presentationml/2006/main">
  <p:tag name="NUM" val="77"/>
</p:tagLst>
</file>

<file path=ppt/tags/tag354.xml><?xml version="1.0" encoding="utf-8"?>
<p:tagLst xmlns:a="http://schemas.openxmlformats.org/drawingml/2006/main" xmlns:r="http://schemas.openxmlformats.org/officeDocument/2006/relationships" xmlns:p="http://schemas.openxmlformats.org/presentationml/2006/main">
  <p:tag name="NUM" val="78"/>
</p:tagLst>
</file>

<file path=ppt/tags/tag355.xml><?xml version="1.0" encoding="utf-8"?>
<p:tagLst xmlns:a="http://schemas.openxmlformats.org/drawingml/2006/main" xmlns:r="http://schemas.openxmlformats.org/officeDocument/2006/relationships" xmlns:p="http://schemas.openxmlformats.org/presentationml/2006/main">
  <p:tag name="NUM" val="79"/>
</p:tagLst>
</file>

<file path=ppt/tags/tag356.xml><?xml version="1.0" encoding="utf-8"?>
<p:tagLst xmlns:a="http://schemas.openxmlformats.org/drawingml/2006/main" xmlns:r="http://schemas.openxmlformats.org/officeDocument/2006/relationships" xmlns:p="http://schemas.openxmlformats.org/presentationml/2006/main">
  <p:tag name="NUM" val="80"/>
</p:tagLst>
</file>

<file path=ppt/tags/tag357.xml><?xml version="1.0" encoding="utf-8"?>
<p:tagLst xmlns:a="http://schemas.openxmlformats.org/drawingml/2006/main" xmlns:r="http://schemas.openxmlformats.org/officeDocument/2006/relationships" xmlns:p="http://schemas.openxmlformats.org/presentationml/2006/main">
  <p:tag name="NUM" val="81"/>
</p:tagLst>
</file>

<file path=ppt/tags/tag358.xml><?xml version="1.0" encoding="utf-8"?>
<p:tagLst xmlns:a="http://schemas.openxmlformats.org/drawingml/2006/main" xmlns:r="http://schemas.openxmlformats.org/officeDocument/2006/relationships" xmlns:p="http://schemas.openxmlformats.org/presentationml/2006/main">
  <p:tag name="NUM" val="82"/>
</p:tagLst>
</file>

<file path=ppt/tags/tag359.xml><?xml version="1.0" encoding="utf-8"?>
<p:tagLst xmlns:a="http://schemas.openxmlformats.org/drawingml/2006/main" xmlns:r="http://schemas.openxmlformats.org/officeDocument/2006/relationships" xmlns:p="http://schemas.openxmlformats.org/presentationml/2006/main">
  <p:tag name="NUM" val="83"/>
</p:tagLst>
</file>

<file path=ppt/tags/tag360.xml><?xml version="1.0" encoding="utf-8"?>
<p:tagLst xmlns:a="http://schemas.openxmlformats.org/drawingml/2006/main" xmlns:r="http://schemas.openxmlformats.org/officeDocument/2006/relationships" xmlns:p="http://schemas.openxmlformats.org/presentationml/2006/main">
  <p:tag name="NUM" val="84"/>
</p:tagLst>
</file>

<file path=ppt/tags/tag361.xml><?xml version="1.0" encoding="utf-8"?>
<p:tagLst xmlns:a="http://schemas.openxmlformats.org/drawingml/2006/main" xmlns:r="http://schemas.openxmlformats.org/officeDocument/2006/relationships" xmlns:p="http://schemas.openxmlformats.org/presentationml/2006/main">
  <p:tag name="NUM" val="85"/>
</p:tagLst>
</file>

<file path=ppt/tags/tag362.xml><?xml version="1.0" encoding="utf-8"?>
<p:tagLst xmlns:a="http://schemas.openxmlformats.org/drawingml/2006/main" xmlns:r="http://schemas.openxmlformats.org/officeDocument/2006/relationships" xmlns:p="http://schemas.openxmlformats.org/presentationml/2006/main">
  <p:tag name="NUM" val="86"/>
</p:tagLst>
</file>

<file path=ppt/tags/tag363.xml><?xml version="1.0" encoding="utf-8"?>
<p:tagLst xmlns:a="http://schemas.openxmlformats.org/drawingml/2006/main" xmlns:r="http://schemas.openxmlformats.org/officeDocument/2006/relationships" xmlns:p="http://schemas.openxmlformats.org/presentationml/2006/main">
  <p:tag name="NUM" val="87"/>
</p:tagLst>
</file>

<file path=ppt/tags/tag364.xml><?xml version="1.0" encoding="utf-8"?>
<p:tagLst xmlns:a="http://schemas.openxmlformats.org/drawingml/2006/main" xmlns:r="http://schemas.openxmlformats.org/officeDocument/2006/relationships" xmlns:p="http://schemas.openxmlformats.org/presentationml/2006/main">
  <p:tag name="NUM" val="88"/>
</p:tagLst>
</file>

<file path=ppt/tags/tag365.xml><?xml version="1.0" encoding="utf-8"?>
<p:tagLst xmlns:a="http://schemas.openxmlformats.org/drawingml/2006/main" xmlns:r="http://schemas.openxmlformats.org/officeDocument/2006/relationships" xmlns:p="http://schemas.openxmlformats.org/presentationml/2006/main">
  <p:tag name="NUM" val="89"/>
</p:tagLst>
</file>

<file path=ppt/tags/tag366.xml><?xml version="1.0" encoding="utf-8"?>
<p:tagLst xmlns:a="http://schemas.openxmlformats.org/drawingml/2006/main" xmlns:r="http://schemas.openxmlformats.org/officeDocument/2006/relationships" xmlns:p="http://schemas.openxmlformats.org/presentationml/2006/main">
  <p:tag name="NUM" val="90"/>
</p:tagLst>
</file>

<file path=ppt/tags/tag367.xml><?xml version="1.0" encoding="utf-8"?>
<p:tagLst xmlns:a="http://schemas.openxmlformats.org/drawingml/2006/main" xmlns:r="http://schemas.openxmlformats.org/officeDocument/2006/relationships" xmlns:p="http://schemas.openxmlformats.org/presentationml/2006/main">
  <p:tag name="NUM" val="91"/>
</p:tagLst>
</file>

<file path=ppt/tags/tag368.xml><?xml version="1.0" encoding="utf-8"?>
<p:tagLst xmlns:a="http://schemas.openxmlformats.org/drawingml/2006/main" xmlns:r="http://schemas.openxmlformats.org/officeDocument/2006/relationships" xmlns:p="http://schemas.openxmlformats.org/presentationml/2006/main">
  <p:tag name="NUM" val="92"/>
</p:tagLst>
</file>

<file path=ppt/tags/tag369.xml><?xml version="1.0" encoding="utf-8"?>
<p:tagLst xmlns:a="http://schemas.openxmlformats.org/drawingml/2006/main" xmlns:r="http://schemas.openxmlformats.org/officeDocument/2006/relationships" xmlns:p="http://schemas.openxmlformats.org/presentationml/2006/main">
  <p:tag name="NUM" val="93"/>
</p:tagLst>
</file>

<file path=ppt/tags/tag370.xml><?xml version="1.0" encoding="utf-8"?>
<p:tagLst xmlns:a="http://schemas.openxmlformats.org/drawingml/2006/main" xmlns:r="http://schemas.openxmlformats.org/officeDocument/2006/relationships" xmlns:p="http://schemas.openxmlformats.org/presentationml/2006/main">
  <p:tag name="NUM" val="94"/>
</p:tagLst>
</file>

<file path=ppt/tags/tag371.xml><?xml version="1.0" encoding="utf-8"?>
<p:tagLst xmlns:a="http://schemas.openxmlformats.org/drawingml/2006/main" xmlns:r="http://schemas.openxmlformats.org/officeDocument/2006/relationships" xmlns:p="http://schemas.openxmlformats.org/presentationml/2006/main">
  <p:tag name="NUM" val="95"/>
</p:tagLst>
</file>

<file path=ppt/tags/tag372.xml><?xml version="1.0" encoding="utf-8"?>
<p:tagLst xmlns:a="http://schemas.openxmlformats.org/drawingml/2006/main" xmlns:r="http://schemas.openxmlformats.org/officeDocument/2006/relationships" xmlns:p="http://schemas.openxmlformats.org/presentationml/2006/main">
  <p:tag name="NUM" val="96"/>
</p:tagLst>
</file>

<file path=ppt/tags/tag373.xml><?xml version="1.0" encoding="utf-8"?>
<p:tagLst xmlns:a="http://schemas.openxmlformats.org/drawingml/2006/main" xmlns:r="http://schemas.openxmlformats.org/officeDocument/2006/relationships" xmlns:p="http://schemas.openxmlformats.org/presentationml/2006/main">
  <p:tag name="NUM" val="97"/>
</p:tagLst>
</file>

<file path=ppt/tags/tag374.xml><?xml version="1.0" encoding="utf-8"?>
<p:tagLst xmlns:a="http://schemas.openxmlformats.org/drawingml/2006/main" xmlns:r="http://schemas.openxmlformats.org/officeDocument/2006/relationships" xmlns:p="http://schemas.openxmlformats.org/presentationml/2006/main">
  <p:tag name="NUM" val="98"/>
</p:tagLst>
</file>

<file path=ppt/tags/tag375.xml><?xml version="1.0" encoding="utf-8"?>
<p:tagLst xmlns:a="http://schemas.openxmlformats.org/drawingml/2006/main" xmlns:r="http://schemas.openxmlformats.org/officeDocument/2006/relationships" xmlns:p="http://schemas.openxmlformats.org/presentationml/2006/main">
  <p:tag name="NUM" val="99"/>
</p:tagLst>
</file>

<file path=ppt/tags/tag376.xml><?xml version="1.0" encoding="utf-8"?>
<p:tagLst xmlns:a="http://schemas.openxmlformats.org/drawingml/2006/main" xmlns:r="http://schemas.openxmlformats.org/officeDocument/2006/relationships" xmlns:p="http://schemas.openxmlformats.org/presentationml/2006/main">
  <p:tag name="NUM" val="100"/>
</p:tagLst>
</file>

<file path=ppt/tags/tag377.xml><?xml version="1.0" encoding="utf-8"?>
<p:tagLst xmlns:a="http://schemas.openxmlformats.org/drawingml/2006/main" xmlns:r="http://schemas.openxmlformats.org/officeDocument/2006/relationships" xmlns:p="http://schemas.openxmlformats.org/presentationml/2006/main">
  <p:tag name="NUM" val="101"/>
</p:tagLst>
</file>

<file path=ppt/tags/tag378.xml><?xml version="1.0" encoding="utf-8"?>
<p:tagLst xmlns:a="http://schemas.openxmlformats.org/drawingml/2006/main" xmlns:r="http://schemas.openxmlformats.org/officeDocument/2006/relationships" xmlns:p="http://schemas.openxmlformats.org/presentationml/2006/main">
  <p:tag name="NUM" val="102"/>
</p:tagLst>
</file>

<file path=ppt/tags/tag379.xml><?xml version="1.0" encoding="utf-8"?>
<p:tagLst xmlns:a="http://schemas.openxmlformats.org/drawingml/2006/main" xmlns:r="http://schemas.openxmlformats.org/officeDocument/2006/relationships" xmlns:p="http://schemas.openxmlformats.org/presentationml/2006/main">
  <p:tag name="NUM" val="103"/>
</p:tagLst>
</file>

<file path=ppt/tags/tag380.xml><?xml version="1.0" encoding="utf-8"?>
<p:tagLst xmlns:a="http://schemas.openxmlformats.org/drawingml/2006/main" xmlns:r="http://schemas.openxmlformats.org/officeDocument/2006/relationships" xmlns:p="http://schemas.openxmlformats.org/presentationml/2006/main">
  <p:tag name="NUM" val="104"/>
</p:tagLst>
</file>

<file path=ppt/tags/tag381.xml><?xml version="1.0" encoding="utf-8"?>
<p:tagLst xmlns:a="http://schemas.openxmlformats.org/drawingml/2006/main" xmlns:r="http://schemas.openxmlformats.org/officeDocument/2006/relationships" xmlns:p="http://schemas.openxmlformats.org/presentationml/2006/main">
  <p:tag name="NUM" val="105"/>
</p:tagLst>
</file>

<file path=ppt/tags/tag382.xml><?xml version="1.0" encoding="utf-8"?>
<p:tagLst xmlns:a="http://schemas.openxmlformats.org/drawingml/2006/main" xmlns:r="http://schemas.openxmlformats.org/officeDocument/2006/relationships" xmlns:p="http://schemas.openxmlformats.org/presentationml/2006/main">
  <p:tag name="NUM" val="106"/>
</p:tagLst>
</file>

<file path=ppt/tags/tag383.xml><?xml version="1.0" encoding="utf-8"?>
<p:tagLst xmlns:a="http://schemas.openxmlformats.org/drawingml/2006/main" xmlns:r="http://schemas.openxmlformats.org/officeDocument/2006/relationships" xmlns:p="http://schemas.openxmlformats.org/presentationml/2006/main">
  <p:tag name="NUM" val="107"/>
</p:tagLst>
</file>

<file path=ppt/tags/tag384.xml><?xml version="1.0" encoding="utf-8"?>
<p:tagLst xmlns:a="http://schemas.openxmlformats.org/drawingml/2006/main" xmlns:r="http://schemas.openxmlformats.org/officeDocument/2006/relationships" xmlns:p="http://schemas.openxmlformats.org/presentationml/2006/main">
  <p:tag name="NUM" val="108"/>
</p:tagLst>
</file>

<file path=ppt/tags/tag385.xml><?xml version="1.0" encoding="utf-8"?>
<p:tagLst xmlns:a="http://schemas.openxmlformats.org/drawingml/2006/main" xmlns:r="http://schemas.openxmlformats.org/officeDocument/2006/relationships" xmlns:p="http://schemas.openxmlformats.org/presentationml/2006/main">
  <p:tag name="NUM" val="109"/>
</p:tagLst>
</file>

<file path=ppt/tags/tag386.xml><?xml version="1.0" encoding="utf-8"?>
<p:tagLst xmlns:a="http://schemas.openxmlformats.org/drawingml/2006/main" xmlns:r="http://schemas.openxmlformats.org/officeDocument/2006/relationships" xmlns:p="http://schemas.openxmlformats.org/presentationml/2006/main">
  <p:tag name="NUM" val="110"/>
</p:tagLst>
</file>

<file path=ppt/tags/tag387.xml><?xml version="1.0" encoding="utf-8"?>
<p:tagLst xmlns:a="http://schemas.openxmlformats.org/drawingml/2006/main" xmlns:r="http://schemas.openxmlformats.org/officeDocument/2006/relationships" xmlns:p="http://schemas.openxmlformats.org/presentationml/2006/main">
  <p:tag name="NUM" val="111"/>
</p:tagLst>
</file>

<file path=ppt/tags/tag388.xml><?xml version="1.0" encoding="utf-8"?>
<p:tagLst xmlns:a="http://schemas.openxmlformats.org/drawingml/2006/main" xmlns:r="http://schemas.openxmlformats.org/officeDocument/2006/relationships" xmlns:p="http://schemas.openxmlformats.org/presentationml/2006/main">
  <p:tag name="NUM" val="112"/>
</p:tagLst>
</file>

<file path=ppt/tags/tag389.xml><?xml version="1.0" encoding="utf-8"?>
<p:tagLst xmlns:a="http://schemas.openxmlformats.org/drawingml/2006/main" xmlns:r="http://schemas.openxmlformats.org/officeDocument/2006/relationships" xmlns:p="http://schemas.openxmlformats.org/presentationml/2006/main">
  <p:tag name="NUM" val="113"/>
</p:tagLst>
</file>

<file path=ppt/tags/tag390.xml><?xml version="1.0" encoding="utf-8"?>
<p:tagLst xmlns:a="http://schemas.openxmlformats.org/drawingml/2006/main" xmlns:r="http://schemas.openxmlformats.org/officeDocument/2006/relationships" xmlns:p="http://schemas.openxmlformats.org/presentationml/2006/main">
  <p:tag name="NUM" val="114"/>
</p:tagLst>
</file>

<file path=ppt/tags/tag391.xml><?xml version="1.0" encoding="utf-8"?>
<p:tagLst xmlns:a="http://schemas.openxmlformats.org/drawingml/2006/main" xmlns:r="http://schemas.openxmlformats.org/officeDocument/2006/relationships" xmlns:p="http://schemas.openxmlformats.org/presentationml/2006/main">
  <p:tag name="NUM" val="115"/>
</p:tagLst>
</file>

<file path=ppt/tags/tag392.xml><?xml version="1.0" encoding="utf-8"?>
<p:tagLst xmlns:a="http://schemas.openxmlformats.org/drawingml/2006/main" xmlns:r="http://schemas.openxmlformats.org/officeDocument/2006/relationships" xmlns:p="http://schemas.openxmlformats.org/presentationml/2006/main">
  <p:tag name="NUM" val="116"/>
</p:tagLst>
</file>

<file path=ppt/tags/tag393.xml><?xml version="1.0" encoding="utf-8"?>
<p:tagLst xmlns:a="http://schemas.openxmlformats.org/drawingml/2006/main" xmlns:r="http://schemas.openxmlformats.org/officeDocument/2006/relationships" xmlns:p="http://schemas.openxmlformats.org/presentationml/2006/main">
  <p:tag name="NUM" val="117"/>
</p:tagLst>
</file>

<file path=ppt/tags/tag394.xml><?xml version="1.0" encoding="utf-8"?>
<p:tagLst xmlns:a="http://schemas.openxmlformats.org/drawingml/2006/main" xmlns:r="http://schemas.openxmlformats.org/officeDocument/2006/relationships" xmlns:p="http://schemas.openxmlformats.org/presentationml/2006/main">
  <p:tag name="NUM" val="118"/>
</p:tagLst>
</file>

<file path=ppt/tags/tag395.xml><?xml version="1.0" encoding="utf-8"?>
<p:tagLst xmlns:a="http://schemas.openxmlformats.org/drawingml/2006/main" xmlns:r="http://schemas.openxmlformats.org/officeDocument/2006/relationships" xmlns:p="http://schemas.openxmlformats.org/presentationml/2006/main">
  <p:tag name="NUM" val="119"/>
</p:tagLst>
</file>

<file path=ppt/tags/tag396.xml><?xml version="1.0" encoding="utf-8"?>
<p:tagLst xmlns:a="http://schemas.openxmlformats.org/drawingml/2006/main" xmlns:r="http://schemas.openxmlformats.org/officeDocument/2006/relationships" xmlns:p="http://schemas.openxmlformats.org/presentationml/2006/main">
  <p:tag name="NUM" val="120"/>
</p:tagLst>
</file>

<file path=ppt/tags/tag397.xml><?xml version="1.0" encoding="utf-8"?>
<p:tagLst xmlns:a="http://schemas.openxmlformats.org/drawingml/2006/main" xmlns:r="http://schemas.openxmlformats.org/officeDocument/2006/relationships" xmlns:p="http://schemas.openxmlformats.org/presentationml/2006/main">
  <p:tag name="NUM" val="121"/>
</p:tagLst>
</file>

<file path=ppt/tags/tag398.xml><?xml version="1.0" encoding="utf-8"?>
<p:tagLst xmlns:a="http://schemas.openxmlformats.org/drawingml/2006/main" xmlns:r="http://schemas.openxmlformats.org/officeDocument/2006/relationships" xmlns:p="http://schemas.openxmlformats.org/presentationml/2006/main">
  <p:tag name="NUM" val="122"/>
</p:tagLst>
</file>

<file path=ppt/tags/tag399.xml><?xml version="1.0" encoding="utf-8"?>
<p:tagLst xmlns:a="http://schemas.openxmlformats.org/drawingml/2006/main" xmlns:r="http://schemas.openxmlformats.org/officeDocument/2006/relationships" xmlns:p="http://schemas.openxmlformats.org/presentationml/2006/main">
  <p:tag name="NUM" val="123"/>
</p:tagLst>
</file>

<file path=ppt/tags/tag400.xml><?xml version="1.0" encoding="utf-8"?>
<p:tagLst xmlns:a="http://schemas.openxmlformats.org/drawingml/2006/main" xmlns:r="http://schemas.openxmlformats.org/officeDocument/2006/relationships" xmlns:p="http://schemas.openxmlformats.org/presentationml/2006/main">
  <p:tag name="NUM" val="124"/>
</p:tagLst>
</file>

<file path=ppt/tags/tag401.xml><?xml version="1.0" encoding="utf-8"?>
<p:tagLst xmlns:a="http://schemas.openxmlformats.org/drawingml/2006/main" xmlns:r="http://schemas.openxmlformats.org/officeDocument/2006/relationships" xmlns:p="http://schemas.openxmlformats.org/presentationml/2006/main">
  <p:tag name="NUM" val="125"/>
</p:tagLst>
</file>

<file path=ppt/tags/tag402.xml><?xml version="1.0" encoding="utf-8"?>
<p:tagLst xmlns:a="http://schemas.openxmlformats.org/drawingml/2006/main" xmlns:r="http://schemas.openxmlformats.org/officeDocument/2006/relationships" xmlns:p="http://schemas.openxmlformats.org/presentationml/2006/main">
  <p:tag name="NUM" val="126"/>
</p:tagLst>
</file>

<file path=ppt/tags/tag403.xml><?xml version="1.0" encoding="utf-8"?>
<p:tagLst xmlns:a="http://schemas.openxmlformats.org/drawingml/2006/main" xmlns:r="http://schemas.openxmlformats.org/officeDocument/2006/relationships" xmlns:p="http://schemas.openxmlformats.org/presentationml/2006/main">
  <p:tag name="NUM" val="127"/>
</p:tagLst>
</file>

<file path=ppt/tags/tag404.xml><?xml version="1.0" encoding="utf-8"?>
<p:tagLst xmlns:a="http://schemas.openxmlformats.org/drawingml/2006/main" xmlns:r="http://schemas.openxmlformats.org/officeDocument/2006/relationships" xmlns:p="http://schemas.openxmlformats.org/presentationml/2006/main">
  <p:tag name="NUM" val="128"/>
</p:tagLst>
</file>

<file path=ppt/tags/tag405.xml><?xml version="1.0" encoding="utf-8"?>
<p:tagLst xmlns:a="http://schemas.openxmlformats.org/drawingml/2006/main" xmlns:r="http://schemas.openxmlformats.org/officeDocument/2006/relationships" xmlns:p="http://schemas.openxmlformats.org/presentationml/2006/main">
  <p:tag name="NUM" val="129"/>
</p:tagLst>
</file>

<file path=ppt/tags/tag406.xml><?xml version="1.0" encoding="utf-8"?>
<p:tagLst xmlns:a="http://schemas.openxmlformats.org/drawingml/2006/main" xmlns:r="http://schemas.openxmlformats.org/officeDocument/2006/relationships" xmlns:p="http://schemas.openxmlformats.org/presentationml/2006/main">
  <p:tag name="NUM" val="130"/>
</p:tagLst>
</file>

<file path=ppt/tags/tag407.xml><?xml version="1.0" encoding="utf-8"?>
<p:tagLst xmlns:a="http://schemas.openxmlformats.org/drawingml/2006/main" xmlns:r="http://schemas.openxmlformats.org/officeDocument/2006/relationships" xmlns:p="http://schemas.openxmlformats.org/presentationml/2006/main">
  <p:tag name="NUM" val="131"/>
</p:tagLst>
</file>

<file path=ppt/tags/tag408.xml><?xml version="1.0" encoding="utf-8"?>
<p:tagLst xmlns:a="http://schemas.openxmlformats.org/drawingml/2006/main" xmlns:r="http://schemas.openxmlformats.org/officeDocument/2006/relationships" xmlns:p="http://schemas.openxmlformats.org/presentationml/2006/main">
  <p:tag name="NUM" val="132"/>
</p:tagLst>
</file>

<file path=ppt/tags/tag409.xml><?xml version="1.0" encoding="utf-8"?>
<p:tagLst xmlns:a="http://schemas.openxmlformats.org/drawingml/2006/main" xmlns:r="http://schemas.openxmlformats.org/officeDocument/2006/relationships" xmlns:p="http://schemas.openxmlformats.org/presentationml/2006/main">
  <p:tag name="NUM" val="133"/>
</p:tagLst>
</file>

<file path=ppt/tags/tag410.xml><?xml version="1.0" encoding="utf-8"?>
<p:tagLst xmlns:a="http://schemas.openxmlformats.org/drawingml/2006/main" xmlns:r="http://schemas.openxmlformats.org/officeDocument/2006/relationships" xmlns:p="http://schemas.openxmlformats.org/presentationml/2006/main">
  <p:tag name="NUM" val="134"/>
</p:tagLst>
</file>

<file path=ppt/tags/tag411.xml><?xml version="1.0" encoding="utf-8"?>
<p:tagLst xmlns:a="http://schemas.openxmlformats.org/drawingml/2006/main" xmlns:r="http://schemas.openxmlformats.org/officeDocument/2006/relationships" xmlns:p="http://schemas.openxmlformats.org/presentationml/2006/main">
  <p:tag name="NUM" val="135"/>
</p:tagLst>
</file>

<file path=ppt/tags/tag412.xml><?xml version="1.0" encoding="utf-8"?>
<p:tagLst xmlns:a="http://schemas.openxmlformats.org/drawingml/2006/main" xmlns:r="http://schemas.openxmlformats.org/officeDocument/2006/relationships" xmlns:p="http://schemas.openxmlformats.org/presentationml/2006/main">
  <p:tag name="NUM" val="136"/>
</p:tagLst>
</file>

<file path=ppt/tags/tag413.xml><?xml version="1.0" encoding="utf-8"?>
<p:tagLst xmlns:a="http://schemas.openxmlformats.org/drawingml/2006/main" xmlns:r="http://schemas.openxmlformats.org/officeDocument/2006/relationships" xmlns:p="http://schemas.openxmlformats.org/presentationml/2006/main">
  <p:tag name="NUM" val="137"/>
</p:tagLst>
</file>

<file path=ppt/tags/tag414.xml><?xml version="1.0" encoding="utf-8"?>
<p:tagLst xmlns:a="http://schemas.openxmlformats.org/drawingml/2006/main" xmlns:r="http://schemas.openxmlformats.org/officeDocument/2006/relationships" xmlns:p="http://schemas.openxmlformats.org/presentationml/2006/main">
  <p:tag name="NUM" val="138"/>
</p:tagLst>
</file>

<file path=ppt/tags/tag415.xml><?xml version="1.0" encoding="utf-8"?>
<p:tagLst xmlns:a="http://schemas.openxmlformats.org/drawingml/2006/main" xmlns:r="http://schemas.openxmlformats.org/officeDocument/2006/relationships" xmlns:p="http://schemas.openxmlformats.org/presentationml/2006/main">
  <p:tag name="NUM" val="139"/>
</p:tagLst>
</file>

<file path=ppt/tags/tag416.xml><?xml version="1.0" encoding="utf-8"?>
<p:tagLst xmlns:a="http://schemas.openxmlformats.org/drawingml/2006/main" xmlns:r="http://schemas.openxmlformats.org/officeDocument/2006/relationships" xmlns:p="http://schemas.openxmlformats.org/presentationml/2006/main">
  <p:tag name="NUM" val="140"/>
</p:tagLst>
</file>

<file path=ppt/tags/tag417.xml><?xml version="1.0" encoding="utf-8"?>
<p:tagLst xmlns:a="http://schemas.openxmlformats.org/drawingml/2006/main" xmlns:r="http://schemas.openxmlformats.org/officeDocument/2006/relationships" xmlns:p="http://schemas.openxmlformats.org/presentationml/2006/main">
  <p:tag name="NUM" val="141"/>
</p:tagLst>
</file>

<file path=ppt/tags/tag418.xml><?xml version="1.0" encoding="utf-8"?>
<p:tagLst xmlns:a="http://schemas.openxmlformats.org/drawingml/2006/main" xmlns:r="http://schemas.openxmlformats.org/officeDocument/2006/relationships" xmlns:p="http://schemas.openxmlformats.org/presentationml/2006/main">
  <p:tag name="NUM" val="142"/>
</p:tagLst>
</file>

<file path=ppt/tags/tag419.xml><?xml version="1.0" encoding="utf-8"?>
<p:tagLst xmlns:a="http://schemas.openxmlformats.org/drawingml/2006/main" xmlns:r="http://schemas.openxmlformats.org/officeDocument/2006/relationships" xmlns:p="http://schemas.openxmlformats.org/presentationml/2006/main">
  <p:tag name="NUM" val="143"/>
</p:tagLst>
</file>

<file path=ppt/tags/tag420.xml><?xml version="1.0" encoding="utf-8"?>
<p:tagLst xmlns:a="http://schemas.openxmlformats.org/drawingml/2006/main" xmlns:r="http://schemas.openxmlformats.org/officeDocument/2006/relationships" xmlns:p="http://schemas.openxmlformats.org/presentationml/2006/main">
  <p:tag name="NUM" val="144"/>
</p:tagLst>
</file>

<file path=ppt/tags/tag421.xml><?xml version="1.0" encoding="utf-8"?>
<p:tagLst xmlns:a="http://schemas.openxmlformats.org/drawingml/2006/main" xmlns:r="http://schemas.openxmlformats.org/officeDocument/2006/relationships" xmlns:p="http://schemas.openxmlformats.org/presentationml/2006/main">
  <p:tag name="NUM" val="145"/>
</p:tagLst>
</file>

<file path=ppt/tags/tag422.xml><?xml version="1.0" encoding="utf-8"?>
<p:tagLst xmlns:a="http://schemas.openxmlformats.org/drawingml/2006/main" xmlns:r="http://schemas.openxmlformats.org/officeDocument/2006/relationships" xmlns:p="http://schemas.openxmlformats.org/presentationml/2006/main">
  <p:tag name="NUM" val="146"/>
</p:tagLst>
</file>

<file path=ppt/tags/tag423.xml><?xml version="1.0" encoding="utf-8"?>
<p:tagLst xmlns:a="http://schemas.openxmlformats.org/drawingml/2006/main" xmlns:r="http://schemas.openxmlformats.org/officeDocument/2006/relationships" xmlns:p="http://schemas.openxmlformats.org/presentationml/2006/main">
  <p:tag name="NUM" val="147"/>
</p:tagLst>
</file>

<file path=ppt/tags/tag424.xml><?xml version="1.0" encoding="utf-8"?>
<p:tagLst xmlns:a="http://schemas.openxmlformats.org/drawingml/2006/main" xmlns:r="http://schemas.openxmlformats.org/officeDocument/2006/relationships" xmlns:p="http://schemas.openxmlformats.org/presentationml/2006/main">
  <p:tag name="NUM" val="148"/>
</p:tagLst>
</file>

<file path=ppt/tags/tag425.xml><?xml version="1.0" encoding="utf-8"?>
<p:tagLst xmlns:a="http://schemas.openxmlformats.org/drawingml/2006/main" xmlns:r="http://schemas.openxmlformats.org/officeDocument/2006/relationships" xmlns:p="http://schemas.openxmlformats.org/presentationml/2006/main">
  <p:tag name="NUM" val="149"/>
</p:tagLst>
</file>

<file path=ppt/tags/tag426.xml><?xml version="1.0" encoding="utf-8"?>
<p:tagLst xmlns:a="http://schemas.openxmlformats.org/drawingml/2006/main" xmlns:r="http://schemas.openxmlformats.org/officeDocument/2006/relationships" xmlns:p="http://schemas.openxmlformats.org/presentationml/2006/main">
  <p:tag name="NUM" val="150"/>
</p:tagLst>
</file>

<file path=ppt/tags/tag427.xml><?xml version="1.0" encoding="utf-8"?>
<p:tagLst xmlns:a="http://schemas.openxmlformats.org/drawingml/2006/main" xmlns:r="http://schemas.openxmlformats.org/officeDocument/2006/relationships" xmlns:p="http://schemas.openxmlformats.org/presentationml/2006/main">
  <p:tag name="NUM" val="151"/>
</p:tagLst>
</file>

<file path=ppt/tags/tag428.xml><?xml version="1.0" encoding="utf-8"?>
<p:tagLst xmlns:a="http://schemas.openxmlformats.org/drawingml/2006/main" xmlns:r="http://schemas.openxmlformats.org/officeDocument/2006/relationships" xmlns:p="http://schemas.openxmlformats.org/presentationml/2006/main">
  <p:tag name="NUM" val="152"/>
</p:tagLst>
</file>

<file path=ppt/tags/tag429.xml><?xml version="1.0" encoding="utf-8"?>
<p:tagLst xmlns:a="http://schemas.openxmlformats.org/drawingml/2006/main" xmlns:r="http://schemas.openxmlformats.org/officeDocument/2006/relationships" xmlns:p="http://schemas.openxmlformats.org/presentationml/2006/main">
  <p:tag name="NUM" val="153"/>
</p:tagLst>
</file>

<file path=ppt/tags/tag430.xml><?xml version="1.0" encoding="utf-8"?>
<p:tagLst xmlns:a="http://schemas.openxmlformats.org/drawingml/2006/main" xmlns:r="http://schemas.openxmlformats.org/officeDocument/2006/relationships" xmlns:p="http://schemas.openxmlformats.org/presentationml/2006/main">
  <p:tag name="NUM" val="154"/>
</p:tagLst>
</file>

<file path=ppt/tags/tag431.xml><?xml version="1.0" encoding="utf-8"?>
<p:tagLst xmlns:a="http://schemas.openxmlformats.org/drawingml/2006/main" xmlns:r="http://schemas.openxmlformats.org/officeDocument/2006/relationships" xmlns:p="http://schemas.openxmlformats.org/presentationml/2006/main">
  <p:tag name="NUM" val="155"/>
</p:tagLst>
</file>

<file path=ppt/tags/tag432.xml><?xml version="1.0" encoding="utf-8"?>
<p:tagLst xmlns:a="http://schemas.openxmlformats.org/drawingml/2006/main" xmlns:r="http://schemas.openxmlformats.org/officeDocument/2006/relationships" xmlns:p="http://schemas.openxmlformats.org/presentationml/2006/main">
  <p:tag name="NUM" val="156"/>
</p:tagLst>
</file>

<file path=ppt/tags/tag433.xml><?xml version="1.0" encoding="utf-8"?>
<p:tagLst xmlns:a="http://schemas.openxmlformats.org/drawingml/2006/main" xmlns:r="http://schemas.openxmlformats.org/officeDocument/2006/relationships" xmlns:p="http://schemas.openxmlformats.org/presentationml/2006/main">
  <p:tag name="NUM" val="157"/>
</p:tagLst>
</file>

<file path=ppt/tags/tag434.xml><?xml version="1.0" encoding="utf-8"?>
<p:tagLst xmlns:a="http://schemas.openxmlformats.org/drawingml/2006/main" xmlns:r="http://schemas.openxmlformats.org/officeDocument/2006/relationships" xmlns:p="http://schemas.openxmlformats.org/presentationml/2006/main">
  <p:tag name="NUM" val="158"/>
</p:tagLst>
</file>

<file path=ppt/tags/tag435.xml><?xml version="1.0" encoding="utf-8"?>
<p:tagLst xmlns:a="http://schemas.openxmlformats.org/drawingml/2006/main" xmlns:r="http://schemas.openxmlformats.org/officeDocument/2006/relationships" xmlns:p="http://schemas.openxmlformats.org/presentationml/2006/main">
  <p:tag name="NUM" val="159"/>
</p:tagLst>
</file>

<file path=ppt/tags/tag436.xml><?xml version="1.0" encoding="utf-8"?>
<p:tagLst xmlns:a="http://schemas.openxmlformats.org/drawingml/2006/main" xmlns:r="http://schemas.openxmlformats.org/officeDocument/2006/relationships" xmlns:p="http://schemas.openxmlformats.org/presentationml/2006/main">
  <p:tag name="NUM" val="160"/>
</p:tagLst>
</file>

<file path=ppt/tags/tag437.xml><?xml version="1.0" encoding="utf-8"?>
<p:tagLst xmlns:a="http://schemas.openxmlformats.org/drawingml/2006/main" xmlns:r="http://schemas.openxmlformats.org/officeDocument/2006/relationships" xmlns:p="http://schemas.openxmlformats.org/presentationml/2006/main">
  <p:tag name="NUM" val="161"/>
</p:tagLst>
</file>

<file path=ppt/tags/tag438.xml><?xml version="1.0" encoding="utf-8"?>
<p:tagLst xmlns:a="http://schemas.openxmlformats.org/drawingml/2006/main" xmlns:r="http://schemas.openxmlformats.org/officeDocument/2006/relationships" xmlns:p="http://schemas.openxmlformats.org/presentationml/2006/main">
  <p:tag name="NUM" val="162"/>
</p:tagLst>
</file>

<file path=ppt/tags/tag439.xml><?xml version="1.0" encoding="utf-8"?>
<p:tagLst xmlns:a="http://schemas.openxmlformats.org/drawingml/2006/main" xmlns:r="http://schemas.openxmlformats.org/officeDocument/2006/relationships" xmlns:p="http://schemas.openxmlformats.org/presentationml/2006/main">
  <p:tag name="NUM" val="163"/>
</p:tagLst>
</file>

<file path=ppt/tags/tag440.xml><?xml version="1.0" encoding="utf-8"?>
<p:tagLst xmlns:a="http://schemas.openxmlformats.org/drawingml/2006/main" xmlns:r="http://schemas.openxmlformats.org/officeDocument/2006/relationships" xmlns:p="http://schemas.openxmlformats.org/presentationml/2006/main">
  <p:tag name="NUM" val="164"/>
</p:tagLst>
</file>

<file path=ppt/tags/tag441.xml><?xml version="1.0" encoding="utf-8"?>
<p:tagLst xmlns:a="http://schemas.openxmlformats.org/drawingml/2006/main" xmlns:r="http://schemas.openxmlformats.org/officeDocument/2006/relationships" xmlns:p="http://schemas.openxmlformats.org/presentationml/2006/main">
  <p:tag name="NUM" val="165"/>
</p:tagLst>
</file>

<file path=ppt/tags/tag442.xml><?xml version="1.0" encoding="utf-8"?>
<p:tagLst xmlns:a="http://schemas.openxmlformats.org/drawingml/2006/main" xmlns:r="http://schemas.openxmlformats.org/officeDocument/2006/relationships" xmlns:p="http://schemas.openxmlformats.org/presentationml/2006/main">
  <p:tag name="NUM" val="166"/>
</p:tagLst>
</file>

<file path=ppt/tags/tag443.xml><?xml version="1.0" encoding="utf-8"?>
<p:tagLst xmlns:a="http://schemas.openxmlformats.org/drawingml/2006/main" xmlns:r="http://schemas.openxmlformats.org/officeDocument/2006/relationships" xmlns:p="http://schemas.openxmlformats.org/presentationml/2006/main">
  <p:tag name="NUM" val="167"/>
</p:tagLst>
</file>

<file path=ppt/tags/tag444.xml><?xml version="1.0" encoding="utf-8"?>
<p:tagLst xmlns:a="http://schemas.openxmlformats.org/drawingml/2006/main" xmlns:r="http://schemas.openxmlformats.org/officeDocument/2006/relationships" xmlns:p="http://schemas.openxmlformats.org/presentationml/2006/main">
  <p:tag name="NUM" val="168"/>
</p:tagLst>
</file>

<file path=ppt/tags/tag445.xml><?xml version="1.0" encoding="utf-8"?>
<p:tagLst xmlns:a="http://schemas.openxmlformats.org/drawingml/2006/main" xmlns:r="http://schemas.openxmlformats.org/officeDocument/2006/relationships" xmlns:p="http://schemas.openxmlformats.org/presentationml/2006/main">
  <p:tag name="NUM" val="169"/>
</p:tagLst>
</file>

<file path=ppt/tags/tag446.xml><?xml version="1.0" encoding="utf-8"?>
<p:tagLst xmlns:a="http://schemas.openxmlformats.org/drawingml/2006/main" xmlns:r="http://schemas.openxmlformats.org/officeDocument/2006/relationships" xmlns:p="http://schemas.openxmlformats.org/presentationml/2006/main">
  <p:tag name="NUM" val="170"/>
</p:tagLst>
</file>

<file path=ppt/tags/tag447.xml><?xml version="1.0" encoding="utf-8"?>
<p:tagLst xmlns:a="http://schemas.openxmlformats.org/drawingml/2006/main" xmlns:r="http://schemas.openxmlformats.org/officeDocument/2006/relationships" xmlns:p="http://schemas.openxmlformats.org/presentationml/2006/main">
  <p:tag name="NUM" val="171"/>
</p:tagLst>
</file>

<file path=ppt/tags/tag448.xml><?xml version="1.0" encoding="utf-8"?>
<p:tagLst xmlns:a="http://schemas.openxmlformats.org/drawingml/2006/main" xmlns:r="http://schemas.openxmlformats.org/officeDocument/2006/relationships" xmlns:p="http://schemas.openxmlformats.org/presentationml/2006/main">
  <p:tag name="NUM" val="172"/>
</p:tagLst>
</file>

<file path=ppt/tags/tag449.xml><?xml version="1.0" encoding="utf-8"?>
<p:tagLst xmlns:a="http://schemas.openxmlformats.org/drawingml/2006/main" xmlns:r="http://schemas.openxmlformats.org/officeDocument/2006/relationships" xmlns:p="http://schemas.openxmlformats.org/presentationml/2006/main">
  <p:tag name="NUM" val="173"/>
</p:tagLst>
</file>

<file path=ppt/tags/tag450.xml><?xml version="1.0" encoding="utf-8"?>
<p:tagLst xmlns:a="http://schemas.openxmlformats.org/drawingml/2006/main" xmlns:r="http://schemas.openxmlformats.org/officeDocument/2006/relationships" xmlns:p="http://schemas.openxmlformats.org/presentationml/2006/main">
  <p:tag name="NUM" val="174"/>
</p:tagLst>
</file>

<file path=ppt/tags/tag451.xml><?xml version="1.0" encoding="utf-8"?>
<p:tagLst xmlns:a="http://schemas.openxmlformats.org/drawingml/2006/main" xmlns:r="http://schemas.openxmlformats.org/officeDocument/2006/relationships" xmlns:p="http://schemas.openxmlformats.org/presentationml/2006/main">
  <p:tag name="NUM" val="175"/>
</p:tagLst>
</file>

<file path=ppt/tags/tag452.xml><?xml version="1.0" encoding="utf-8"?>
<p:tagLst xmlns:a="http://schemas.openxmlformats.org/drawingml/2006/main" xmlns:r="http://schemas.openxmlformats.org/officeDocument/2006/relationships" xmlns:p="http://schemas.openxmlformats.org/presentationml/2006/main">
  <p:tag name="NUM" val="176"/>
</p:tagLst>
</file>

<file path=ppt/tags/tag453.xml><?xml version="1.0" encoding="utf-8"?>
<p:tagLst xmlns:a="http://schemas.openxmlformats.org/drawingml/2006/main" xmlns:r="http://schemas.openxmlformats.org/officeDocument/2006/relationships" xmlns:p="http://schemas.openxmlformats.org/presentationml/2006/main">
  <p:tag name="NUM" val="177"/>
</p:tagLst>
</file>

<file path=ppt/tags/tag454.xml><?xml version="1.0" encoding="utf-8"?>
<p:tagLst xmlns:a="http://schemas.openxmlformats.org/drawingml/2006/main" xmlns:r="http://schemas.openxmlformats.org/officeDocument/2006/relationships" xmlns:p="http://schemas.openxmlformats.org/presentationml/2006/main">
  <p:tag name="NUM" val="178"/>
</p:tagLst>
</file>

<file path=ppt/tags/tag455.xml><?xml version="1.0" encoding="utf-8"?>
<p:tagLst xmlns:a="http://schemas.openxmlformats.org/drawingml/2006/main" xmlns:r="http://schemas.openxmlformats.org/officeDocument/2006/relationships" xmlns:p="http://schemas.openxmlformats.org/presentationml/2006/main">
  <p:tag name="NUM" val="179"/>
</p:tagLst>
</file>

<file path=ppt/tags/tag456.xml><?xml version="1.0" encoding="utf-8"?>
<p:tagLst xmlns:a="http://schemas.openxmlformats.org/drawingml/2006/main" xmlns:r="http://schemas.openxmlformats.org/officeDocument/2006/relationships" xmlns:p="http://schemas.openxmlformats.org/presentationml/2006/main">
  <p:tag name="NUM" val="180"/>
</p:tagLst>
</file>

<file path=ppt/tags/tag457.xml><?xml version="1.0" encoding="utf-8"?>
<p:tagLst xmlns:a="http://schemas.openxmlformats.org/drawingml/2006/main" xmlns:r="http://schemas.openxmlformats.org/officeDocument/2006/relationships" xmlns:p="http://schemas.openxmlformats.org/presentationml/2006/main">
  <p:tag name="NUM" val="181"/>
</p:tagLst>
</file>

<file path=ppt/tags/tag458.xml><?xml version="1.0" encoding="utf-8"?>
<p:tagLst xmlns:a="http://schemas.openxmlformats.org/drawingml/2006/main" xmlns:r="http://schemas.openxmlformats.org/officeDocument/2006/relationships" xmlns:p="http://schemas.openxmlformats.org/presentationml/2006/main">
  <p:tag name="NUM" val="182"/>
</p:tagLst>
</file>

<file path=ppt/tags/tag459.xml><?xml version="1.0" encoding="utf-8"?>
<p:tagLst xmlns:a="http://schemas.openxmlformats.org/drawingml/2006/main" xmlns:r="http://schemas.openxmlformats.org/officeDocument/2006/relationships" xmlns:p="http://schemas.openxmlformats.org/presentationml/2006/main">
  <p:tag name="NUM" val="183"/>
</p:tagLst>
</file>

<file path=ppt/tags/tag460.xml><?xml version="1.0" encoding="utf-8"?>
<p:tagLst xmlns:a="http://schemas.openxmlformats.org/drawingml/2006/main" xmlns:r="http://schemas.openxmlformats.org/officeDocument/2006/relationships" xmlns:p="http://schemas.openxmlformats.org/presentationml/2006/main">
  <p:tag name="NUM" val="184"/>
</p:tagLst>
</file>

<file path=ppt/tags/tag461.xml><?xml version="1.0" encoding="utf-8"?>
<p:tagLst xmlns:a="http://schemas.openxmlformats.org/drawingml/2006/main" xmlns:r="http://schemas.openxmlformats.org/officeDocument/2006/relationships" xmlns:p="http://schemas.openxmlformats.org/presentationml/2006/main">
  <p:tag name="NUM" val="185"/>
</p:tagLst>
</file>

<file path=ppt/tags/tag462.xml><?xml version="1.0" encoding="utf-8"?>
<p:tagLst xmlns:a="http://schemas.openxmlformats.org/drawingml/2006/main" xmlns:r="http://schemas.openxmlformats.org/officeDocument/2006/relationships" xmlns:p="http://schemas.openxmlformats.org/presentationml/2006/main">
  <p:tag name="NUM" val="186"/>
</p:tagLst>
</file>

<file path=ppt/tags/tag463.xml><?xml version="1.0" encoding="utf-8"?>
<p:tagLst xmlns:a="http://schemas.openxmlformats.org/drawingml/2006/main" xmlns:r="http://schemas.openxmlformats.org/officeDocument/2006/relationships" xmlns:p="http://schemas.openxmlformats.org/presentationml/2006/main">
  <p:tag name="NUM" val="187"/>
</p:tagLst>
</file>

<file path=ppt/tags/tag464.xml><?xml version="1.0" encoding="utf-8"?>
<p:tagLst xmlns:a="http://schemas.openxmlformats.org/drawingml/2006/main" xmlns:r="http://schemas.openxmlformats.org/officeDocument/2006/relationships" xmlns:p="http://schemas.openxmlformats.org/presentationml/2006/main">
  <p:tag name="NUM" val="188"/>
</p:tagLst>
</file>

<file path=ppt/tags/tag465.xml><?xml version="1.0" encoding="utf-8"?>
<p:tagLst xmlns:a="http://schemas.openxmlformats.org/drawingml/2006/main" xmlns:r="http://schemas.openxmlformats.org/officeDocument/2006/relationships" xmlns:p="http://schemas.openxmlformats.org/presentationml/2006/main">
  <p:tag name="NUM" val="189"/>
</p:tagLst>
</file>

<file path=ppt/tags/tag466.xml><?xml version="1.0" encoding="utf-8"?>
<p:tagLst xmlns:a="http://schemas.openxmlformats.org/drawingml/2006/main" xmlns:r="http://schemas.openxmlformats.org/officeDocument/2006/relationships" xmlns:p="http://schemas.openxmlformats.org/presentationml/2006/main">
  <p:tag name="NUM" val="190"/>
</p:tagLst>
</file>

<file path=ppt/tags/tag467.xml><?xml version="1.0" encoding="utf-8"?>
<p:tagLst xmlns:a="http://schemas.openxmlformats.org/drawingml/2006/main" xmlns:r="http://schemas.openxmlformats.org/officeDocument/2006/relationships" xmlns:p="http://schemas.openxmlformats.org/presentationml/2006/main">
  <p:tag name="NUM" val="191"/>
</p:tagLst>
</file>

<file path=ppt/tags/tag468.xml><?xml version="1.0" encoding="utf-8"?>
<p:tagLst xmlns:a="http://schemas.openxmlformats.org/drawingml/2006/main" xmlns:r="http://schemas.openxmlformats.org/officeDocument/2006/relationships" xmlns:p="http://schemas.openxmlformats.org/presentationml/2006/main">
  <p:tag name="NUM" val="192"/>
</p:tagLst>
</file>

<file path=ppt/tags/tag469.xml><?xml version="1.0" encoding="utf-8"?>
<p:tagLst xmlns:a="http://schemas.openxmlformats.org/drawingml/2006/main" xmlns:r="http://schemas.openxmlformats.org/officeDocument/2006/relationships" xmlns:p="http://schemas.openxmlformats.org/presentationml/2006/main">
  <p:tag name="NUM" val="193"/>
</p:tagLst>
</file>

<file path=ppt/tags/tag470.xml><?xml version="1.0" encoding="utf-8"?>
<p:tagLst xmlns:a="http://schemas.openxmlformats.org/drawingml/2006/main" xmlns:r="http://schemas.openxmlformats.org/officeDocument/2006/relationships" xmlns:p="http://schemas.openxmlformats.org/presentationml/2006/main">
  <p:tag name="NUM" val="194"/>
</p:tagLst>
</file>

<file path=ppt/tags/tag471.xml><?xml version="1.0" encoding="utf-8"?>
<p:tagLst xmlns:a="http://schemas.openxmlformats.org/drawingml/2006/main" xmlns:r="http://schemas.openxmlformats.org/officeDocument/2006/relationships" xmlns:p="http://schemas.openxmlformats.org/presentationml/2006/main">
  <p:tag name="NUM" val="195"/>
</p:tagLst>
</file>

<file path=ppt/tags/tag472.xml><?xml version="1.0" encoding="utf-8"?>
<p:tagLst xmlns:a="http://schemas.openxmlformats.org/drawingml/2006/main" xmlns:r="http://schemas.openxmlformats.org/officeDocument/2006/relationships" xmlns:p="http://schemas.openxmlformats.org/presentationml/2006/main">
  <p:tag name="NUM" val="196"/>
</p:tagLst>
</file>

<file path=ppt/tags/tag473.xml><?xml version="1.0" encoding="utf-8"?>
<p:tagLst xmlns:a="http://schemas.openxmlformats.org/drawingml/2006/main" xmlns:r="http://schemas.openxmlformats.org/officeDocument/2006/relationships" xmlns:p="http://schemas.openxmlformats.org/presentationml/2006/main">
  <p:tag name="NUM" val="197"/>
</p:tagLst>
</file>

<file path=ppt/tags/tag474.xml><?xml version="1.0" encoding="utf-8"?>
<p:tagLst xmlns:a="http://schemas.openxmlformats.org/drawingml/2006/main" xmlns:r="http://schemas.openxmlformats.org/officeDocument/2006/relationships" xmlns:p="http://schemas.openxmlformats.org/presentationml/2006/main">
  <p:tag name="NUM" val="198"/>
</p:tagLst>
</file>

<file path=ppt/tags/tag475.xml><?xml version="1.0" encoding="utf-8"?>
<p:tagLst xmlns:a="http://schemas.openxmlformats.org/drawingml/2006/main" xmlns:r="http://schemas.openxmlformats.org/officeDocument/2006/relationships" xmlns:p="http://schemas.openxmlformats.org/presentationml/2006/main">
  <p:tag name="NUM" val="199"/>
</p:tagLst>
</file>

<file path=ppt/tags/tag476.xml><?xml version="1.0" encoding="utf-8"?>
<p:tagLst xmlns:a="http://schemas.openxmlformats.org/drawingml/2006/main" xmlns:r="http://schemas.openxmlformats.org/officeDocument/2006/relationships" xmlns:p="http://schemas.openxmlformats.org/presentationml/2006/main">
  <p:tag name="NUM" val="200"/>
</p:tagLst>
</file>

<file path=ppt/tags/tag477.xml><?xml version="1.0" encoding="utf-8"?>
<p:tagLst xmlns:a="http://schemas.openxmlformats.org/drawingml/2006/main" xmlns:r="http://schemas.openxmlformats.org/officeDocument/2006/relationships" xmlns:p="http://schemas.openxmlformats.org/presentationml/2006/main">
  <p:tag name="NUM" val="201"/>
</p:tagLst>
</file>

<file path=ppt/tags/tag478.xml><?xml version="1.0" encoding="utf-8"?>
<p:tagLst xmlns:a="http://schemas.openxmlformats.org/drawingml/2006/main" xmlns:r="http://schemas.openxmlformats.org/officeDocument/2006/relationships" xmlns:p="http://schemas.openxmlformats.org/presentationml/2006/main">
  <p:tag name="NUM" val="202"/>
</p:tagLst>
</file>

<file path=ppt/tags/tag479.xml><?xml version="1.0" encoding="utf-8"?>
<p:tagLst xmlns:a="http://schemas.openxmlformats.org/drawingml/2006/main" xmlns:r="http://schemas.openxmlformats.org/officeDocument/2006/relationships" xmlns:p="http://schemas.openxmlformats.org/presentationml/2006/main">
  <p:tag name="NUM" val="203"/>
</p:tagLst>
</file>

<file path=ppt/tags/tag480.xml><?xml version="1.0" encoding="utf-8"?>
<p:tagLst xmlns:a="http://schemas.openxmlformats.org/drawingml/2006/main" xmlns:r="http://schemas.openxmlformats.org/officeDocument/2006/relationships" xmlns:p="http://schemas.openxmlformats.org/presentationml/2006/main">
  <p:tag name="NUM" val="204"/>
</p:tagLst>
</file>

<file path=ppt/tags/tag481.xml><?xml version="1.0" encoding="utf-8"?>
<p:tagLst xmlns:a="http://schemas.openxmlformats.org/drawingml/2006/main" xmlns:r="http://schemas.openxmlformats.org/officeDocument/2006/relationships" xmlns:p="http://schemas.openxmlformats.org/presentationml/2006/main">
  <p:tag name="NUM" val="205"/>
</p:tagLst>
</file>

<file path=ppt/tags/tag482.xml><?xml version="1.0" encoding="utf-8"?>
<p:tagLst xmlns:a="http://schemas.openxmlformats.org/drawingml/2006/main" xmlns:r="http://schemas.openxmlformats.org/officeDocument/2006/relationships" xmlns:p="http://schemas.openxmlformats.org/presentationml/2006/main">
  <p:tag name="NUM" val="206"/>
</p:tagLst>
</file>

<file path=ppt/tags/tag483.xml><?xml version="1.0" encoding="utf-8"?>
<p:tagLst xmlns:a="http://schemas.openxmlformats.org/drawingml/2006/main" xmlns:r="http://schemas.openxmlformats.org/officeDocument/2006/relationships" xmlns:p="http://schemas.openxmlformats.org/presentationml/2006/main">
  <p:tag name="NUM" val="207"/>
</p:tagLst>
</file>

<file path=ppt/tags/tag484.xml><?xml version="1.0" encoding="utf-8"?>
<p:tagLst xmlns:a="http://schemas.openxmlformats.org/drawingml/2006/main" xmlns:r="http://schemas.openxmlformats.org/officeDocument/2006/relationships" xmlns:p="http://schemas.openxmlformats.org/presentationml/2006/main">
  <p:tag name="NUM" val="208"/>
</p:tagLst>
</file>

<file path=ppt/tags/tag485.xml><?xml version="1.0" encoding="utf-8"?>
<p:tagLst xmlns:a="http://schemas.openxmlformats.org/drawingml/2006/main" xmlns:r="http://schemas.openxmlformats.org/officeDocument/2006/relationships" xmlns:p="http://schemas.openxmlformats.org/presentationml/2006/main">
  <p:tag name="NUM" val="209"/>
</p:tagLst>
</file>

<file path=ppt/tags/tag486.xml><?xml version="1.0" encoding="utf-8"?>
<p:tagLst xmlns:a="http://schemas.openxmlformats.org/drawingml/2006/main" xmlns:r="http://schemas.openxmlformats.org/officeDocument/2006/relationships" xmlns:p="http://schemas.openxmlformats.org/presentationml/2006/main">
  <p:tag name="NUM" val="210"/>
</p:tagLst>
</file>

<file path=ppt/tags/tag487.xml><?xml version="1.0" encoding="utf-8"?>
<p:tagLst xmlns:a="http://schemas.openxmlformats.org/drawingml/2006/main" xmlns:r="http://schemas.openxmlformats.org/officeDocument/2006/relationships" xmlns:p="http://schemas.openxmlformats.org/presentationml/2006/main">
  <p:tag name="NUM" val="211"/>
</p:tagLst>
</file>

<file path=ppt/tags/tag488.xml><?xml version="1.0" encoding="utf-8"?>
<p:tagLst xmlns:a="http://schemas.openxmlformats.org/drawingml/2006/main" xmlns:r="http://schemas.openxmlformats.org/officeDocument/2006/relationships" xmlns:p="http://schemas.openxmlformats.org/presentationml/2006/main">
  <p:tag name="NUM" val="212"/>
</p:tagLst>
</file>

<file path=ppt/tags/tag489.xml><?xml version="1.0" encoding="utf-8"?>
<p:tagLst xmlns:a="http://schemas.openxmlformats.org/drawingml/2006/main" xmlns:r="http://schemas.openxmlformats.org/officeDocument/2006/relationships" xmlns:p="http://schemas.openxmlformats.org/presentationml/2006/main">
  <p:tag name="NUM" val="213"/>
</p:tagLst>
</file>

<file path=ppt/tags/tag490.xml><?xml version="1.0" encoding="utf-8"?>
<p:tagLst xmlns:a="http://schemas.openxmlformats.org/drawingml/2006/main" xmlns:r="http://schemas.openxmlformats.org/officeDocument/2006/relationships" xmlns:p="http://schemas.openxmlformats.org/presentationml/2006/main">
  <p:tag name="NUM" val="214"/>
</p:tagLst>
</file>

<file path=ppt/tags/tag491.xml><?xml version="1.0" encoding="utf-8"?>
<p:tagLst xmlns:a="http://schemas.openxmlformats.org/drawingml/2006/main" xmlns:r="http://schemas.openxmlformats.org/officeDocument/2006/relationships" xmlns:p="http://schemas.openxmlformats.org/presentationml/2006/main">
  <p:tag name="NUM" val="215"/>
</p:tagLst>
</file>

<file path=ppt/tags/tag492.xml><?xml version="1.0" encoding="utf-8"?>
<p:tagLst xmlns:a="http://schemas.openxmlformats.org/drawingml/2006/main" xmlns:r="http://schemas.openxmlformats.org/officeDocument/2006/relationships" xmlns:p="http://schemas.openxmlformats.org/presentationml/2006/main">
  <p:tag name="NUM" val="216"/>
</p:tagLst>
</file>

<file path=ppt/tags/tag493.xml><?xml version="1.0" encoding="utf-8"?>
<p:tagLst xmlns:a="http://schemas.openxmlformats.org/drawingml/2006/main" xmlns:r="http://schemas.openxmlformats.org/officeDocument/2006/relationships" xmlns:p="http://schemas.openxmlformats.org/presentationml/2006/main">
  <p:tag name="NUM" val="217"/>
</p:tagLst>
</file>

<file path=ppt/tags/tag494.xml><?xml version="1.0" encoding="utf-8"?>
<p:tagLst xmlns:a="http://schemas.openxmlformats.org/drawingml/2006/main" xmlns:r="http://schemas.openxmlformats.org/officeDocument/2006/relationships" xmlns:p="http://schemas.openxmlformats.org/presentationml/2006/main">
  <p:tag name="NUM" val="218"/>
</p:tagLst>
</file>

<file path=ppt/tags/tag495.xml><?xml version="1.0" encoding="utf-8"?>
<p:tagLst xmlns:a="http://schemas.openxmlformats.org/drawingml/2006/main" xmlns:r="http://schemas.openxmlformats.org/officeDocument/2006/relationships" xmlns:p="http://schemas.openxmlformats.org/presentationml/2006/main">
  <p:tag name="NUM" val="219"/>
</p:tagLst>
</file>

<file path=ppt/tags/tag496.xml><?xml version="1.0" encoding="utf-8"?>
<p:tagLst xmlns:a="http://schemas.openxmlformats.org/drawingml/2006/main" xmlns:r="http://schemas.openxmlformats.org/officeDocument/2006/relationships" xmlns:p="http://schemas.openxmlformats.org/presentationml/2006/main">
  <p:tag name="NUM" val="220"/>
</p:tagLst>
</file>

<file path=ppt/tags/tag497.xml><?xml version="1.0" encoding="utf-8"?>
<p:tagLst xmlns:a="http://schemas.openxmlformats.org/drawingml/2006/main" xmlns:r="http://schemas.openxmlformats.org/officeDocument/2006/relationships" xmlns:p="http://schemas.openxmlformats.org/presentationml/2006/main">
  <p:tag name="NUM" val="221"/>
</p:tagLst>
</file>

<file path=ppt/tags/tag498.xml><?xml version="1.0" encoding="utf-8"?>
<p:tagLst xmlns:a="http://schemas.openxmlformats.org/drawingml/2006/main" xmlns:r="http://schemas.openxmlformats.org/officeDocument/2006/relationships" xmlns:p="http://schemas.openxmlformats.org/presentationml/2006/main">
  <p:tag name="NUM" val="222"/>
</p:tagLst>
</file>

<file path=ppt/tags/tag499.xml><?xml version="1.0" encoding="utf-8"?>
<p:tagLst xmlns:a="http://schemas.openxmlformats.org/drawingml/2006/main" xmlns:r="http://schemas.openxmlformats.org/officeDocument/2006/relationships" xmlns:p="http://schemas.openxmlformats.org/presentationml/2006/main">
  <p:tag name="NUM" val="223"/>
</p:tagLst>
</file>

<file path=ppt/tags/tag500.xml><?xml version="1.0" encoding="utf-8"?>
<p:tagLst xmlns:a="http://schemas.openxmlformats.org/drawingml/2006/main" xmlns:r="http://schemas.openxmlformats.org/officeDocument/2006/relationships" xmlns:p="http://schemas.openxmlformats.org/presentationml/2006/main">
  <p:tag name="NUM" val="224"/>
</p:tagLst>
</file>

<file path=ppt/tags/tag501.xml><?xml version="1.0" encoding="utf-8"?>
<p:tagLst xmlns:a="http://schemas.openxmlformats.org/drawingml/2006/main" xmlns:r="http://schemas.openxmlformats.org/officeDocument/2006/relationships" xmlns:p="http://schemas.openxmlformats.org/presentationml/2006/main">
  <p:tag name="NUM" val="225"/>
</p:tagLst>
</file>

<file path=ppt/tags/tag502.xml><?xml version="1.0" encoding="utf-8"?>
<p:tagLst xmlns:a="http://schemas.openxmlformats.org/drawingml/2006/main" xmlns:r="http://schemas.openxmlformats.org/officeDocument/2006/relationships" xmlns:p="http://schemas.openxmlformats.org/presentationml/2006/main">
  <p:tag name="NUM" val="226"/>
</p:tagLst>
</file>

<file path=ppt/tags/tag503.xml><?xml version="1.0" encoding="utf-8"?>
<p:tagLst xmlns:a="http://schemas.openxmlformats.org/drawingml/2006/main" xmlns:r="http://schemas.openxmlformats.org/officeDocument/2006/relationships" xmlns:p="http://schemas.openxmlformats.org/presentationml/2006/main">
  <p:tag name="NUM" val="227"/>
</p:tagLst>
</file>

<file path=ppt/tags/tag504.xml><?xml version="1.0" encoding="utf-8"?>
<p:tagLst xmlns:a="http://schemas.openxmlformats.org/drawingml/2006/main" xmlns:r="http://schemas.openxmlformats.org/officeDocument/2006/relationships" xmlns:p="http://schemas.openxmlformats.org/presentationml/2006/main">
  <p:tag name="NUM" val="228"/>
</p:tagLst>
</file>

<file path=ppt/tags/tag505.xml><?xml version="1.0" encoding="utf-8"?>
<p:tagLst xmlns:a="http://schemas.openxmlformats.org/drawingml/2006/main" xmlns:r="http://schemas.openxmlformats.org/officeDocument/2006/relationships" xmlns:p="http://schemas.openxmlformats.org/presentationml/2006/main">
  <p:tag name="NUM" val="229"/>
</p:tagLst>
</file>

<file path=ppt/tags/tag506.xml><?xml version="1.0" encoding="utf-8"?>
<p:tagLst xmlns:a="http://schemas.openxmlformats.org/drawingml/2006/main" xmlns:r="http://schemas.openxmlformats.org/officeDocument/2006/relationships" xmlns:p="http://schemas.openxmlformats.org/presentationml/2006/main">
  <p:tag name="NUM" val="230"/>
</p:tagLst>
</file>

<file path=ppt/tags/tag507.xml><?xml version="1.0" encoding="utf-8"?>
<p:tagLst xmlns:a="http://schemas.openxmlformats.org/drawingml/2006/main" xmlns:r="http://schemas.openxmlformats.org/officeDocument/2006/relationships" xmlns:p="http://schemas.openxmlformats.org/presentationml/2006/main">
  <p:tag name="NUM" val="231"/>
</p:tagLst>
</file>

<file path=ppt/tags/tag508.xml><?xml version="1.0" encoding="utf-8"?>
<p:tagLst xmlns:a="http://schemas.openxmlformats.org/drawingml/2006/main" xmlns:r="http://schemas.openxmlformats.org/officeDocument/2006/relationships" xmlns:p="http://schemas.openxmlformats.org/presentationml/2006/main">
  <p:tag name="NUM" val="232"/>
</p:tagLst>
</file>

<file path=ppt/tags/tag509.xml><?xml version="1.0" encoding="utf-8"?>
<p:tagLst xmlns:a="http://schemas.openxmlformats.org/drawingml/2006/main" xmlns:r="http://schemas.openxmlformats.org/officeDocument/2006/relationships" xmlns:p="http://schemas.openxmlformats.org/presentationml/2006/main">
  <p:tag name="NUM" val="233"/>
</p:tagLst>
</file>

<file path=ppt/tags/tag510.xml><?xml version="1.0" encoding="utf-8"?>
<p:tagLst xmlns:a="http://schemas.openxmlformats.org/drawingml/2006/main" xmlns:r="http://schemas.openxmlformats.org/officeDocument/2006/relationships" xmlns:p="http://schemas.openxmlformats.org/presentationml/2006/main">
  <p:tag name="NUM" val="234"/>
</p:tagLst>
</file>

<file path=ppt/tags/tag511.xml><?xml version="1.0" encoding="utf-8"?>
<p:tagLst xmlns:a="http://schemas.openxmlformats.org/drawingml/2006/main" xmlns:r="http://schemas.openxmlformats.org/officeDocument/2006/relationships" xmlns:p="http://schemas.openxmlformats.org/presentationml/2006/main">
  <p:tag name="NUM" val="235"/>
</p:tagLst>
</file>

<file path=ppt/tags/tag512.xml><?xml version="1.0" encoding="utf-8"?>
<p:tagLst xmlns:a="http://schemas.openxmlformats.org/drawingml/2006/main" xmlns:r="http://schemas.openxmlformats.org/officeDocument/2006/relationships" xmlns:p="http://schemas.openxmlformats.org/presentationml/2006/main">
  <p:tag name="NUM" val="236"/>
</p:tagLst>
</file>

<file path=ppt/tags/tag513.xml><?xml version="1.0" encoding="utf-8"?>
<p:tagLst xmlns:a="http://schemas.openxmlformats.org/drawingml/2006/main" xmlns:r="http://schemas.openxmlformats.org/officeDocument/2006/relationships" xmlns:p="http://schemas.openxmlformats.org/presentationml/2006/main">
  <p:tag name="NUM" val="237"/>
</p:tagLst>
</file>

<file path=ppt/tags/tag514.xml><?xml version="1.0" encoding="utf-8"?>
<p:tagLst xmlns:a="http://schemas.openxmlformats.org/drawingml/2006/main" xmlns:r="http://schemas.openxmlformats.org/officeDocument/2006/relationships" xmlns:p="http://schemas.openxmlformats.org/presentationml/2006/main">
  <p:tag name="NUM" val="238"/>
</p:tagLst>
</file>

<file path=ppt/tags/tag515.xml><?xml version="1.0" encoding="utf-8"?>
<p:tagLst xmlns:a="http://schemas.openxmlformats.org/drawingml/2006/main" xmlns:r="http://schemas.openxmlformats.org/officeDocument/2006/relationships" xmlns:p="http://schemas.openxmlformats.org/presentationml/2006/main">
  <p:tag name="NUM" val="239"/>
</p:tagLst>
</file>

<file path=ppt/tags/tag516.xml><?xml version="1.0" encoding="utf-8"?>
<p:tagLst xmlns:a="http://schemas.openxmlformats.org/drawingml/2006/main" xmlns:r="http://schemas.openxmlformats.org/officeDocument/2006/relationships" xmlns:p="http://schemas.openxmlformats.org/presentationml/2006/main">
  <p:tag name="NUM" val="240"/>
</p:tagLst>
</file>

<file path=ppt/tags/tag517.xml><?xml version="1.0" encoding="utf-8"?>
<p:tagLst xmlns:a="http://schemas.openxmlformats.org/drawingml/2006/main" xmlns:r="http://schemas.openxmlformats.org/officeDocument/2006/relationships" xmlns:p="http://schemas.openxmlformats.org/presentationml/2006/main">
  <p:tag name="NUM" val="241"/>
</p:tagLst>
</file>

<file path=ppt/tags/tag518.xml><?xml version="1.0" encoding="utf-8"?>
<p:tagLst xmlns:a="http://schemas.openxmlformats.org/drawingml/2006/main" xmlns:r="http://schemas.openxmlformats.org/officeDocument/2006/relationships" xmlns:p="http://schemas.openxmlformats.org/presentationml/2006/main">
  <p:tag name="NUM" val="242"/>
</p:tagLst>
</file>

<file path=ppt/tags/tag519.xml><?xml version="1.0" encoding="utf-8"?>
<p:tagLst xmlns:a="http://schemas.openxmlformats.org/drawingml/2006/main" xmlns:r="http://schemas.openxmlformats.org/officeDocument/2006/relationships" xmlns:p="http://schemas.openxmlformats.org/presentationml/2006/main">
  <p:tag name="NUM" val="243"/>
</p:tagLst>
</file>

<file path=ppt/tags/tag520.xml><?xml version="1.0" encoding="utf-8"?>
<p:tagLst xmlns:a="http://schemas.openxmlformats.org/drawingml/2006/main" xmlns:r="http://schemas.openxmlformats.org/officeDocument/2006/relationships" xmlns:p="http://schemas.openxmlformats.org/presentationml/2006/main">
  <p:tag name="NUM" val="244"/>
</p:tagLst>
</file>

<file path=ppt/tags/tag521.xml><?xml version="1.0" encoding="utf-8"?>
<p:tagLst xmlns:a="http://schemas.openxmlformats.org/drawingml/2006/main" xmlns:r="http://schemas.openxmlformats.org/officeDocument/2006/relationships" xmlns:p="http://schemas.openxmlformats.org/presentationml/2006/main">
  <p:tag name="NUM" val="245"/>
</p:tagLst>
</file>

<file path=ppt/tags/tag522.xml><?xml version="1.0" encoding="utf-8"?>
<p:tagLst xmlns:a="http://schemas.openxmlformats.org/drawingml/2006/main" xmlns:r="http://schemas.openxmlformats.org/officeDocument/2006/relationships" xmlns:p="http://schemas.openxmlformats.org/presentationml/2006/main">
  <p:tag name="NUM" val="246"/>
</p:tagLst>
</file>

<file path=ppt/tags/tag523.xml><?xml version="1.0" encoding="utf-8"?>
<p:tagLst xmlns:a="http://schemas.openxmlformats.org/drawingml/2006/main" xmlns:r="http://schemas.openxmlformats.org/officeDocument/2006/relationships" xmlns:p="http://schemas.openxmlformats.org/presentationml/2006/main">
  <p:tag name="NUM" val="247"/>
</p:tagLst>
</file>

<file path=ppt/tags/tag524.xml><?xml version="1.0" encoding="utf-8"?>
<p:tagLst xmlns:a="http://schemas.openxmlformats.org/drawingml/2006/main" xmlns:r="http://schemas.openxmlformats.org/officeDocument/2006/relationships" xmlns:p="http://schemas.openxmlformats.org/presentationml/2006/main">
  <p:tag name="NUM" val="248"/>
</p:tagLst>
</file>

<file path=ppt/tags/tag525.xml><?xml version="1.0" encoding="utf-8"?>
<p:tagLst xmlns:a="http://schemas.openxmlformats.org/drawingml/2006/main" xmlns:r="http://schemas.openxmlformats.org/officeDocument/2006/relationships" xmlns:p="http://schemas.openxmlformats.org/presentationml/2006/main">
  <p:tag name="NUM" val="249"/>
</p:tagLst>
</file>

<file path=ppt/tags/tag526.xml><?xml version="1.0" encoding="utf-8"?>
<p:tagLst xmlns:a="http://schemas.openxmlformats.org/drawingml/2006/main" xmlns:r="http://schemas.openxmlformats.org/officeDocument/2006/relationships" xmlns:p="http://schemas.openxmlformats.org/presentationml/2006/main">
  <p:tag name="NUM" val="250"/>
</p:tagLst>
</file>

<file path=ppt/tags/tag527.xml><?xml version="1.0" encoding="utf-8"?>
<p:tagLst xmlns:a="http://schemas.openxmlformats.org/drawingml/2006/main" xmlns:r="http://schemas.openxmlformats.org/officeDocument/2006/relationships" xmlns:p="http://schemas.openxmlformats.org/presentationml/2006/main">
  <p:tag name="NUM" val="251"/>
</p:tagLst>
</file>

<file path=ppt/tags/tag528.xml><?xml version="1.0" encoding="utf-8"?>
<p:tagLst xmlns:a="http://schemas.openxmlformats.org/drawingml/2006/main" xmlns:r="http://schemas.openxmlformats.org/officeDocument/2006/relationships" xmlns:p="http://schemas.openxmlformats.org/presentationml/2006/main">
  <p:tag name="NUM" val="252"/>
</p:tagLst>
</file>

<file path=ppt/tags/tag529.xml><?xml version="1.0" encoding="utf-8"?>
<p:tagLst xmlns:a="http://schemas.openxmlformats.org/drawingml/2006/main" xmlns:r="http://schemas.openxmlformats.org/officeDocument/2006/relationships" xmlns:p="http://schemas.openxmlformats.org/presentationml/2006/main">
  <p:tag name="NUM" val="253"/>
</p:tagLst>
</file>

<file path=ppt/tags/tag530.xml><?xml version="1.0" encoding="utf-8"?>
<p:tagLst xmlns:a="http://schemas.openxmlformats.org/drawingml/2006/main" xmlns:r="http://schemas.openxmlformats.org/officeDocument/2006/relationships" xmlns:p="http://schemas.openxmlformats.org/presentationml/2006/main">
  <p:tag name="NUM" val="254"/>
</p:tagLst>
</file>

<file path=ppt/tags/tag531.xml><?xml version="1.0" encoding="utf-8"?>
<p:tagLst xmlns:a="http://schemas.openxmlformats.org/drawingml/2006/main" xmlns:r="http://schemas.openxmlformats.org/officeDocument/2006/relationships" xmlns:p="http://schemas.openxmlformats.org/presentationml/2006/main">
  <p:tag name="NUM" val="255"/>
</p:tagLst>
</file>

<file path=ppt/tags/tag532.xml><?xml version="1.0" encoding="utf-8"?>
<p:tagLst xmlns:a="http://schemas.openxmlformats.org/drawingml/2006/main" xmlns:r="http://schemas.openxmlformats.org/officeDocument/2006/relationships" xmlns:p="http://schemas.openxmlformats.org/presentationml/2006/main">
  <p:tag name="NUM" val="256"/>
</p:tagLst>
</file>

<file path=ppt/tags/tag533.xml><?xml version="1.0" encoding="utf-8"?>
<p:tagLst xmlns:a="http://schemas.openxmlformats.org/drawingml/2006/main" xmlns:r="http://schemas.openxmlformats.org/officeDocument/2006/relationships" xmlns:p="http://schemas.openxmlformats.org/presentationml/2006/main">
  <p:tag name="NUM" val="257"/>
</p:tagLst>
</file>

<file path=ppt/tags/tag534.xml><?xml version="1.0" encoding="utf-8"?>
<p:tagLst xmlns:a="http://schemas.openxmlformats.org/drawingml/2006/main" xmlns:r="http://schemas.openxmlformats.org/officeDocument/2006/relationships" xmlns:p="http://schemas.openxmlformats.org/presentationml/2006/main">
  <p:tag name="NUM" val="258"/>
</p:tagLst>
</file>

<file path=ppt/tags/tag535.xml><?xml version="1.0" encoding="utf-8"?>
<p:tagLst xmlns:a="http://schemas.openxmlformats.org/drawingml/2006/main" xmlns:r="http://schemas.openxmlformats.org/officeDocument/2006/relationships" xmlns:p="http://schemas.openxmlformats.org/presentationml/2006/main">
  <p:tag name="NUM" val="259"/>
</p:tagLst>
</file>

<file path=ppt/tags/tag536.xml><?xml version="1.0" encoding="utf-8"?>
<p:tagLst xmlns:a="http://schemas.openxmlformats.org/drawingml/2006/main" xmlns:r="http://schemas.openxmlformats.org/officeDocument/2006/relationships" xmlns:p="http://schemas.openxmlformats.org/presentationml/2006/main">
  <p:tag name="NUM" val="260"/>
</p:tagLst>
</file>

<file path=ppt/tags/tag537.xml><?xml version="1.0" encoding="utf-8"?>
<p:tagLst xmlns:a="http://schemas.openxmlformats.org/drawingml/2006/main" xmlns:r="http://schemas.openxmlformats.org/officeDocument/2006/relationships" xmlns:p="http://schemas.openxmlformats.org/presentationml/2006/main">
  <p:tag name="NUM" val="261"/>
</p:tagLst>
</file>

<file path=ppt/tags/tag538.xml><?xml version="1.0" encoding="utf-8"?>
<p:tagLst xmlns:a="http://schemas.openxmlformats.org/drawingml/2006/main" xmlns:r="http://schemas.openxmlformats.org/officeDocument/2006/relationships" xmlns:p="http://schemas.openxmlformats.org/presentationml/2006/main">
  <p:tag name="NUM" val="262"/>
</p:tagLst>
</file>

<file path=ppt/tags/tag539.xml><?xml version="1.0" encoding="utf-8"?>
<p:tagLst xmlns:a="http://schemas.openxmlformats.org/drawingml/2006/main" xmlns:r="http://schemas.openxmlformats.org/officeDocument/2006/relationships" xmlns:p="http://schemas.openxmlformats.org/presentationml/2006/main">
  <p:tag name="NUM" val="263"/>
</p:tagLst>
</file>

<file path=ppt/tags/tag540.xml><?xml version="1.0" encoding="utf-8"?>
<p:tagLst xmlns:a="http://schemas.openxmlformats.org/drawingml/2006/main" xmlns:r="http://schemas.openxmlformats.org/officeDocument/2006/relationships" xmlns:p="http://schemas.openxmlformats.org/presentationml/2006/main">
  <p:tag name="NUM" val="264"/>
</p:tagLst>
</file>

<file path=ppt/tags/tag541.xml><?xml version="1.0" encoding="utf-8"?>
<p:tagLst xmlns:a="http://schemas.openxmlformats.org/drawingml/2006/main" xmlns:r="http://schemas.openxmlformats.org/officeDocument/2006/relationships" xmlns:p="http://schemas.openxmlformats.org/presentationml/2006/main">
  <p:tag name="NUM" val="265"/>
</p:tagLst>
</file>

<file path=ppt/tags/tag542.xml><?xml version="1.0" encoding="utf-8"?>
<p:tagLst xmlns:a="http://schemas.openxmlformats.org/drawingml/2006/main" xmlns:r="http://schemas.openxmlformats.org/officeDocument/2006/relationships" xmlns:p="http://schemas.openxmlformats.org/presentationml/2006/main">
  <p:tag name="NUM" val="266"/>
</p:tagLst>
</file>

<file path=ppt/tags/tag543.xml><?xml version="1.0" encoding="utf-8"?>
<p:tagLst xmlns:a="http://schemas.openxmlformats.org/drawingml/2006/main" xmlns:r="http://schemas.openxmlformats.org/officeDocument/2006/relationships" xmlns:p="http://schemas.openxmlformats.org/presentationml/2006/main">
  <p:tag name="NUM" val="267"/>
</p:tagLst>
</file>

<file path=ppt/tags/tag544.xml><?xml version="1.0" encoding="utf-8"?>
<p:tagLst xmlns:a="http://schemas.openxmlformats.org/drawingml/2006/main" xmlns:r="http://schemas.openxmlformats.org/officeDocument/2006/relationships" xmlns:p="http://schemas.openxmlformats.org/presentationml/2006/main">
  <p:tag name="NUM" val="268"/>
</p:tagLst>
</file>

<file path=ppt/tags/tag545.xml><?xml version="1.0" encoding="utf-8"?>
<p:tagLst xmlns:a="http://schemas.openxmlformats.org/drawingml/2006/main" xmlns:r="http://schemas.openxmlformats.org/officeDocument/2006/relationships" xmlns:p="http://schemas.openxmlformats.org/presentationml/2006/main">
  <p:tag name="NUM" val="269"/>
</p:tagLst>
</file>

<file path=ppt/tags/tag546.xml><?xml version="1.0" encoding="utf-8"?>
<p:tagLst xmlns:a="http://schemas.openxmlformats.org/drawingml/2006/main" xmlns:r="http://schemas.openxmlformats.org/officeDocument/2006/relationships" xmlns:p="http://schemas.openxmlformats.org/presentationml/2006/main">
  <p:tag name="NUM" val="270"/>
</p:tagLst>
</file>

<file path=ppt/tags/tag547.xml><?xml version="1.0" encoding="utf-8"?>
<p:tagLst xmlns:a="http://schemas.openxmlformats.org/drawingml/2006/main" xmlns:r="http://schemas.openxmlformats.org/officeDocument/2006/relationships" xmlns:p="http://schemas.openxmlformats.org/presentationml/2006/main">
  <p:tag name="NUM" val="271"/>
</p:tagLst>
</file>

<file path=ppt/tags/tag548.xml><?xml version="1.0" encoding="utf-8"?>
<p:tagLst xmlns:a="http://schemas.openxmlformats.org/drawingml/2006/main" xmlns:r="http://schemas.openxmlformats.org/officeDocument/2006/relationships" xmlns:p="http://schemas.openxmlformats.org/presentationml/2006/main">
  <p:tag name="NUM" val="272"/>
</p:tagLst>
</file>

<file path=ppt/tags/tag549.xml><?xml version="1.0" encoding="utf-8"?>
<p:tagLst xmlns:a="http://schemas.openxmlformats.org/drawingml/2006/main" xmlns:r="http://schemas.openxmlformats.org/officeDocument/2006/relationships" xmlns:p="http://schemas.openxmlformats.org/presentationml/2006/main">
  <p:tag name="NUM" val="273"/>
</p:tagLst>
</file>

<file path=ppt/tags/tag550.xml><?xml version="1.0" encoding="utf-8"?>
<p:tagLst xmlns:a="http://schemas.openxmlformats.org/drawingml/2006/main" xmlns:r="http://schemas.openxmlformats.org/officeDocument/2006/relationships" xmlns:p="http://schemas.openxmlformats.org/presentationml/2006/main">
  <p:tag name="NUM" val="274"/>
</p:tagLst>
</file>

<file path=ppt/tags/tag551.xml><?xml version="1.0" encoding="utf-8"?>
<p:tagLst xmlns:a="http://schemas.openxmlformats.org/drawingml/2006/main" xmlns:r="http://schemas.openxmlformats.org/officeDocument/2006/relationships" xmlns:p="http://schemas.openxmlformats.org/presentationml/2006/main">
  <p:tag name="NUM" val="259"/>
</p:tagLst>
</file>

<file path=ppt/tags/tag552.xml><?xml version="1.0" encoding="utf-8"?>
<p:tagLst xmlns:a="http://schemas.openxmlformats.org/drawingml/2006/main" xmlns:r="http://schemas.openxmlformats.org/officeDocument/2006/relationships" xmlns:p="http://schemas.openxmlformats.org/presentationml/2006/main">
  <p:tag name="NUM" val="1"/>
</p:tagLst>
</file>

<file path=ppt/tags/tag553.xml><?xml version="1.0" encoding="utf-8"?>
<p:tagLst xmlns:a="http://schemas.openxmlformats.org/drawingml/2006/main" xmlns:r="http://schemas.openxmlformats.org/officeDocument/2006/relationships" xmlns:p="http://schemas.openxmlformats.org/presentationml/2006/main">
  <p:tag name="NUM" val="2"/>
</p:tagLst>
</file>

<file path=ppt/tags/tag554.xml><?xml version="1.0" encoding="utf-8"?>
<p:tagLst xmlns:a="http://schemas.openxmlformats.org/drawingml/2006/main" xmlns:r="http://schemas.openxmlformats.org/officeDocument/2006/relationships" xmlns:p="http://schemas.openxmlformats.org/presentationml/2006/main">
  <p:tag name="NUM" val="3"/>
</p:tagLst>
</file>

<file path=ppt/tags/tag555.xml><?xml version="1.0" encoding="utf-8"?>
<p:tagLst xmlns:a="http://schemas.openxmlformats.org/drawingml/2006/main" xmlns:r="http://schemas.openxmlformats.org/officeDocument/2006/relationships" xmlns:p="http://schemas.openxmlformats.org/presentationml/2006/main">
  <p:tag name="NUM" val="4"/>
</p:tagLst>
</file>

<file path=ppt/tags/tag556.xml><?xml version="1.0" encoding="utf-8"?>
<p:tagLst xmlns:a="http://schemas.openxmlformats.org/drawingml/2006/main" xmlns:r="http://schemas.openxmlformats.org/officeDocument/2006/relationships" xmlns:p="http://schemas.openxmlformats.org/presentationml/2006/main">
  <p:tag name="NUM" val="5"/>
</p:tagLst>
</file>

<file path=ppt/tags/tag557.xml><?xml version="1.0" encoding="utf-8"?>
<p:tagLst xmlns:a="http://schemas.openxmlformats.org/drawingml/2006/main" xmlns:r="http://schemas.openxmlformats.org/officeDocument/2006/relationships" xmlns:p="http://schemas.openxmlformats.org/presentationml/2006/main">
  <p:tag name="NUM" val="7"/>
</p:tagLst>
</file>

<file path=ppt/tags/tag558.xml><?xml version="1.0" encoding="utf-8"?>
<p:tagLst xmlns:a="http://schemas.openxmlformats.org/drawingml/2006/main" xmlns:r="http://schemas.openxmlformats.org/officeDocument/2006/relationships" xmlns:p="http://schemas.openxmlformats.org/presentationml/2006/main">
  <p:tag name="NUM" val="8"/>
</p:tagLst>
</file>

<file path=ppt/tags/tag559.xml><?xml version="1.0" encoding="utf-8"?>
<p:tagLst xmlns:a="http://schemas.openxmlformats.org/drawingml/2006/main" xmlns:r="http://schemas.openxmlformats.org/officeDocument/2006/relationships" xmlns:p="http://schemas.openxmlformats.org/presentationml/2006/main">
  <p:tag name="NUM" val="9"/>
</p:tagLst>
</file>

<file path=ppt/tags/tag560.xml><?xml version="1.0" encoding="utf-8"?>
<p:tagLst xmlns:a="http://schemas.openxmlformats.org/drawingml/2006/main" xmlns:r="http://schemas.openxmlformats.org/officeDocument/2006/relationships" xmlns:p="http://schemas.openxmlformats.org/presentationml/2006/main">
  <p:tag name="NUM" val="10"/>
</p:tagLst>
</file>

<file path=ppt/tags/tag561.xml><?xml version="1.0" encoding="utf-8"?>
<p:tagLst xmlns:a="http://schemas.openxmlformats.org/drawingml/2006/main" xmlns:r="http://schemas.openxmlformats.org/officeDocument/2006/relationships" xmlns:p="http://schemas.openxmlformats.org/presentationml/2006/main">
  <p:tag name="NUM" val="11"/>
</p:tagLst>
</file>

<file path=ppt/tags/tag562.xml><?xml version="1.0" encoding="utf-8"?>
<p:tagLst xmlns:a="http://schemas.openxmlformats.org/drawingml/2006/main" xmlns:r="http://schemas.openxmlformats.org/officeDocument/2006/relationships" xmlns:p="http://schemas.openxmlformats.org/presentationml/2006/main">
  <p:tag name="NUM" val="12"/>
</p:tagLst>
</file>

<file path=ppt/tags/tag563.xml><?xml version="1.0" encoding="utf-8"?>
<p:tagLst xmlns:a="http://schemas.openxmlformats.org/drawingml/2006/main" xmlns:r="http://schemas.openxmlformats.org/officeDocument/2006/relationships" xmlns:p="http://schemas.openxmlformats.org/presentationml/2006/main">
  <p:tag name="NUM" val="6"/>
</p:tagLst>
</file>

<file path=ppt/tags/tag564.xml><?xml version="1.0" encoding="utf-8"?>
<p:tagLst xmlns:a="http://schemas.openxmlformats.org/drawingml/2006/main" xmlns:r="http://schemas.openxmlformats.org/officeDocument/2006/relationships" xmlns:p="http://schemas.openxmlformats.org/presentationml/2006/main">
  <p:tag name="NUM" val="13"/>
</p:tagLst>
</file>

<file path=ppt/tags/tag565.xml><?xml version="1.0" encoding="utf-8"?>
<p:tagLst xmlns:a="http://schemas.openxmlformats.org/drawingml/2006/main" xmlns:r="http://schemas.openxmlformats.org/officeDocument/2006/relationships" xmlns:p="http://schemas.openxmlformats.org/presentationml/2006/main">
  <p:tag name="NUM" val="14"/>
</p:tagLst>
</file>

<file path=ppt/tags/tag566.xml><?xml version="1.0" encoding="utf-8"?>
<p:tagLst xmlns:a="http://schemas.openxmlformats.org/drawingml/2006/main" xmlns:r="http://schemas.openxmlformats.org/officeDocument/2006/relationships" xmlns:p="http://schemas.openxmlformats.org/presentationml/2006/main">
  <p:tag name="NUM" val="15"/>
</p:tagLst>
</file>

<file path=ppt/tags/tag567.xml><?xml version="1.0" encoding="utf-8"?>
<p:tagLst xmlns:a="http://schemas.openxmlformats.org/drawingml/2006/main" xmlns:r="http://schemas.openxmlformats.org/officeDocument/2006/relationships" xmlns:p="http://schemas.openxmlformats.org/presentationml/2006/main">
  <p:tag name="NUM" val="16"/>
</p:tagLst>
</file>

<file path=ppt/tags/tag568.xml><?xml version="1.0" encoding="utf-8"?>
<p:tagLst xmlns:a="http://schemas.openxmlformats.org/drawingml/2006/main" xmlns:r="http://schemas.openxmlformats.org/officeDocument/2006/relationships" xmlns:p="http://schemas.openxmlformats.org/presentationml/2006/main">
  <p:tag name="NUM" val="17"/>
</p:tagLst>
</file>

<file path=ppt/tags/tag569.xml><?xml version="1.0" encoding="utf-8"?>
<p:tagLst xmlns:a="http://schemas.openxmlformats.org/drawingml/2006/main" xmlns:r="http://schemas.openxmlformats.org/officeDocument/2006/relationships" xmlns:p="http://schemas.openxmlformats.org/presentationml/2006/main">
  <p:tag name="NUM" val="18"/>
</p:tagLst>
</file>

<file path=ppt/tags/tag570.xml><?xml version="1.0" encoding="utf-8"?>
<p:tagLst xmlns:a="http://schemas.openxmlformats.org/drawingml/2006/main" xmlns:r="http://schemas.openxmlformats.org/officeDocument/2006/relationships" xmlns:p="http://schemas.openxmlformats.org/presentationml/2006/main">
  <p:tag name="NUM" val="19"/>
</p:tagLst>
</file>

<file path=ppt/tags/tag571.xml><?xml version="1.0" encoding="utf-8"?>
<p:tagLst xmlns:a="http://schemas.openxmlformats.org/drawingml/2006/main" xmlns:r="http://schemas.openxmlformats.org/officeDocument/2006/relationships" xmlns:p="http://schemas.openxmlformats.org/presentationml/2006/main">
  <p:tag name="NUM" val="20"/>
</p:tagLst>
</file>

<file path=ppt/tags/tag572.xml><?xml version="1.0" encoding="utf-8"?>
<p:tagLst xmlns:a="http://schemas.openxmlformats.org/drawingml/2006/main" xmlns:r="http://schemas.openxmlformats.org/officeDocument/2006/relationships" xmlns:p="http://schemas.openxmlformats.org/presentationml/2006/main">
  <p:tag name="NUM" val="21"/>
</p:tagLst>
</file>

<file path=ppt/tags/tag573.xml><?xml version="1.0" encoding="utf-8"?>
<p:tagLst xmlns:a="http://schemas.openxmlformats.org/drawingml/2006/main" xmlns:r="http://schemas.openxmlformats.org/officeDocument/2006/relationships" xmlns:p="http://schemas.openxmlformats.org/presentationml/2006/main">
  <p:tag name="NUM" val="22"/>
</p:tagLst>
</file>

<file path=ppt/tags/tag574.xml><?xml version="1.0" encoding="utf-8"?>
<p:tagLst xmlns:a="http://schemas.openxmlformats.org/drawingml/2006/main" xmlns:r="http://schemas.openxmlformats.org/officeDocument/2006/relationships" xmlns:p="http://schemas.openxmlformats.org/presentationml/2006/main">
  <p:tag name="NUM" val="23"/>
</p:tagLst>
</file>

<file path=ppt/tags/tag575.xml><?xml version="1.0" encoding="utf-8"?>
<p:tagLst xmlns:a="http://schemas.openxmlformats.org/drawingml/2006/main" xmlns:r="http://schemas.openxmlformats.org/officeDocument/2006/relationships" xmlns:p="http://schemas.openxmlformats.org/presentationml/2006/main">
  <p:tag name="NUM" val="24"/>
</p:tagLst>
</file>

<file path=ppt/tags/tag576.xml><?xml version="1.0" encoding="utf-8"?>
<p:tagLst xmlns:a="http://schemas.openxmlformats.org/drawingml/2006/main" xmlns:r="http://schemas.openxmlformats.org/officeDocument/2006/relationships" xmlns:p="http://schemas.openxmlformats.org/presentationml/2006/main">
  <p:tag name="NUM" val="25"/>
</p:tagLst>
</file>

<file path=ppt/tags/tag577.xml><?xml version="1.0" encoding="utf-8"?>
<p:tagLst xmlns:a="http://schemas.openxmlformats.org/drawingml/2006/main" xmlns:r="http://schemas.openxmlformats.org/officeDocument/2006/relationships" xmlns:p="http://schemas.openxmlformats.org/presentationml/2006/main">
  <p:tag name="NUM" val="26"/>
</p:tagLst>
</file>

<file path=ppt/tags/tag578.xml><?xml version="1.0" encoding="utf-8"?>
<p:tagLst xmlns:a="http://schemas.openxmlformats.org/drawingml/2006/main" xmlns:r="http://schemas.openxmlformats.org/officeDocument/2006/relationships" xmlns:p="http://schemas.openxmlformats.org/presentationml/2006/main">
  <p:tag name="NUM" val="27"/>
</p:tagLst>
</file>

<file path=ppt/tags/tag579.xml><?xml version="1.0" encoding="utf-8"?>
<p:tagLst xmlns:a="http://schemas.openxmlformats.org/drawingml/2006/main" xmlns:r="http://schemas.openxmlformats.org/officeDocument/2006/relationships" xmlns:p="http://schemas.openxmlformats.org/presentationml/2006/main">
  <p:tag name="NUM" val="28"/>
</p:tagLst>
</file>

<file path=ppt/tags/tag580.xml><?xml version="1.0" encoding="utf-8"?>
<p:tagLst xmlns:a="http://schemas.openxmlformats.org/drawingml/2006/main" xmlns:r="http://schemas.openxmlformats.org/officeDocument/2006/relationships" xmlns:p="http://schemas.openxmlformats.org/presentationml/2006/main">
  <p:tag name="NUM" val="29"/>
</p:tagLst>
</file>

<file path=ppt/tags/tag581.xml><?xml version="1.0" encoding="utf-8"?>
<p:tagLst xmlns:a="http://schemas.openxmlformats.org/drawingml/2006/main" xmlns:r="http://schemas.openxmlformats.org/officeDocument/2006/relationships" xmlns:p="http://schemas.openxmlformats.org/presentationml/2006/main">
  <p:tag name="NUM" val="30"/>
</p:tagLst>
</file>

<file path=ppt/tags/tag582.xml><?xml version="1.0" encoding="utf-8"?>
<p:tagLst xmlns:a="http://schemas.openxmlformats.org/drawingml/2006/main" xmlns:r="http://schemas.openxmlformats.org/officeDocument/2006/relationships" xmlns:p="http://schemas.openxmlformats.org/presentationml/2006/main">
  <p:tag name="NUM" val="31"/>
</p:tagLst>
</file>

<file path=ppt/tags/tag583.xml><?xml version="1.0" encoding="utf-8"?>
<p:tagLst xmlns:a="http://schemas.openxmlformats.org/drawingml/2006/main" xmlns:r="http://schemas.openxmlformats.org/officeDocument/2006/relationships" xmlns:p="http://schemas.openxmlformats.org/presentationml/2006/main">
  <p:tag name="NUM" val="32"/>
</p:tagLst>
</file>

<file path=ppt/tags/tag584.xml><?xml version="1.0" encoding="utf-8"?>
<p:tagLst xmlns:a="http://schemas.openxmlformats.org/drawingml/2006/main" xmlns:r="http://schemas.openxmlformats.org/officeDocument/2006/relationships" xmlns:p="http://schemas.openxmlformats.org/presentationml/2006/main">
  <p:tag name="NUM" val="33"/>
</p:tagLst>
</file>

<file path=ppt/tags/tag585.xml><?xml version="1.0" encoding="utf-8"?>
<p:tagLst xmlns:a="http://schemas.openxmlformats.org/drawingml/2006/main" xmlns:r="http://schemas.openxmlformats.org/officeDocument/2006/relationships" xmlns:p="http://schemas.openxmlformats.org/presentationml/2006/main">
  <p:tag name="NUM" val="34"/>
</p:tagLst>
</file>

<file path=ppt/tags/tag586.xml><?xml version="1.0" encoding="utf-8"?>
<p:tagLst xmlns:a="http://schemas.openxmlformats.org/drawingml/2006/main" xmlns:r="http://schemas.openxmlformats.org/officeDocument/2006/relationships" xmlns:p="http://schemas.openxmlformats.org/presentationml/2006/main">
  <p:tag name="NUM" val="35"/>
</p:tagLst>
</file>

<file path=ppt/tags/tag587.xml><?xml version="1.0" encoding="utf-8"?>
<p:tagLst xmlns:a="http://schemas.openxmlformats.org/drawingml/2006/main" xmlns:r="http://schemas.openxmlformats.org/officeDocument/2006/relationships" xmlns:p="http://schemas.openxmlformats.org/presentationml/2006/main">
  <p:tag name="NUM" val="36"/>
</p:tagLst>
</file>

<file path=ppt/tags/tag588.xml><?xml version="1.0" encoding="utf-8"?>
<p:tagLst xmlns:a="http://schemas.openxmlformats.org/drawingml/2006/main" xmlns:r="http://schemas.openxmlformats.org/officeDocument/2006/relationships" xmlns:p="http://schemas.openxmlformats.org/presentationml/2006/main">
  <p:tag name="NUM" val="37"/>
</p:tagLst>
</file>

<file path=ppt/tags/tag589.xml><?xml version="1.0" encoding="utf-8"?>
<p:tagLst xmlns:a="http://schemas.openxmlformats.org/drawingml/2006/main" xmlns:r="http://schemas.openxmlformats.org/officeDocument/2006/relationships" xmlns:p="http://schemas.openxmlformats.org/presentationml/2006/main">
  <p:tag name="NUM" val="38"/>
</p:tagLst>
</file>

<file path=ppt/tags/tag590.xml><?xml version="1.0" encoding="utf-8"?>
<p:tagLst xmlns:a="http://schemas.openxmlformats.org/drawingml/2006/main" xmlns:r="http://schemas.openxmlformats.org/officeDocument/2006/relationships" xmlns:p="http://schemas.openxmlformats.org/presentationml/2006/main">
  <p:tag name="NUM" val="39"/>
</p:tagLst>
</file>

<file path=ppt/tags/tag591.xml><?xml version="1.0" encoding="utf-8"?>
<p:tagLst xmlns:a="http://schemas.openxmlformats.org/drawingml/2006/main" xmlns:r="http://schemas.openxmlformats.org/officeDocument/2006/relationships" xmlns:p="http://schemas.openxmlformats.org/presentationml/2006/main">
  <p:tag name="NUM" val="40"/>
</p:tagLst>
</file>

<file path=ppt/tags/tag592.xml><?xml version="1.0" encoding="utf-8"?>
<p:tagLst xmlns:a="http://schemas.openxmlformats.org/drawingml/2006/main" xmlns:r="http://schemas.openxmlformats.org/officeDocument/2006/relationships" xmlns:p="http://schemas.openxmlformats.org/presentationml/2006/main">
  <p:tag name="NUM" val="41"/>
</p:tagLst>
</file>

<file path=ppt/tags/tag593.xml><?xml version="1.0" encoding="utf-8"?>
<p:tagLst xmlns:a="http://schemas.openxmlformats.org/drawingml/2006/main" xmlns:r="http://schemas.openxmlformats.org/officeDocument/2006/relationships" xmlns:p="http://schemas.openxmlformats.org/presentationml/2006/main">
  <p:tag name="NUM" val="42"/>
</p:tagLst>
</file>

<file path=ppt/tags/tag594.xml><?xml version="1.0" encoding="utf-8"?>
<p:tagLst xmlns:a="http://schemas.openxmlformats.org/drawingml/2006/main" xmlns:r="http://schemas.openxmlformats.org/officeDocument/2006/relationships" xmlns:p="http://schemas.openxmlformats.org/presentationml/2006/main">
  <p:tag name="NUM" val="43"/>
</p:tagLst>
</file>

<file path=ppt/tags/tag595.xml><?xml version="1.0" encoding="utf-8"?>
<p:tagLst xmlns:a="http://schemas.openxmlformats.org/drawingml/2006/main" xmlns:r="http://schemas.openxmlformats.org/officeDocument/2006/relationships" xmlns:p="http://schemas.openxmlformats.org/presentationml/2006/main">
  <p:tag name="NUM" val="44"/>
</p:tagLst>
</file>

<file path=ppt/tags/tag596.xml><?xml version="1.0" encoding="utf-8"?>
<p:tagLst xmlns:a="http://schemas.openxmlformats.org/drawingml/2006/main" xmlns:r="http://schemas.openxmlformats.org/officeDocument/2006/relationships" xmlns:p="http://schemas.openxmlformats.org/presentationml/2006/main">
  <p:tag name="NUM" val="45"/>
</p:tagLst>
</file>

<file path=ppt/tags/tag597.xml><?xml version="1.0" encoding="utf-8"?>
<p:tagLst xmlns:a="http://schemas.openxmlformats.org/drawingml/2006/main" xmlns:r="http://schemas.openxmlformats.org/officeDocument/2006/relationships" xmlns:p="http://schemas.openxmlformats.org/presentationml/2006/main">
  <p:tag name="NUM" val="46"/>
</p:tagLst>
</file>

<file path=ppt/tags/tag598.xml><?xml version="1.0" encoding="utf-8"?>
<p:tagLst xmlns:a="http://schemas.openxmlformats.org/drawingml/2006/main" xmlns:r="http://schemas.openxmlformats.org/officeDocument/2006/relationships" xmlns:p="http://schemas.openxmlformats.org/presentationml/2006/main">
  <p:tag name="NUM" val="47"/>
</p:tagLst>
</file>

<file path=ppt/tags/tag599.xml><?xml version="1.0" encoding="utf-8"?>
<p:tagLst xmlns:a="http://schemas.openxmlformats.org/drawingml/2006/main" xmlns:r="http://schemas.openxmlformats.org/officeDocument/2006/relationships" xmlns:p="http://schemas.openxmlformats.org/presentationml/2006/main">
  <p:tag name="NUM" val="48"/>
</p:tagLst>
</file>

<file path=ppt/tags/tag600.xml><?xml version="1.0" encoding="utf-8"?>
<p:tagLst xmlns:a="http://schemas.openxmlformats.org/drawingml/2006/main" xmlns:r="http://schemas.openxmlformats.org/officeDocument/2006/relationships" xmlns:p="http://schemas.openxmlformats.org/presentationml/2006/main">
  <p:tag name="NUM" val="49"/>
</p:tagLst>
</file>

<file path=ppt/tags/tag601.xml><?xml version="1.0" encoding="utf-8"?>
<p:tagLst xmlns:a="http://schemas.openxmlformats.org/drawingml/2006/main" xmlns:r="http://schemas.openxmlformats.org/officeDocument/2006/relationships" xmlns:p="http://schemas.openxmlformats.org/presentationml/2006/main">
  <p:tag name="NUM" val="50"/>
</p:tagLst>
</file>

<file path=ppt/tags/tag602.xml><?xml version="1.0" encoding="utf-8"?>
<p:tagLst xmlns:a="http://schemas.openxmlformats.org/drawingml/2006/main" xmlns:r="http://schemas.openxmlformats.org/officeDocument/2006/relationships" xmlns:p="http://schemas.openxmlformats.org/presentationml/2006/main">
  <p:tag name="NUM" val="51"/>
</p:tagLst>
</file>

<file path=ppt/tags/tag603.xml><?xml version="1.0" encoding="utf-8"?>
<p:tagLst xmlns:a="http://schemas.openxmlformats.org/drawingml/2006/main" xmlns:r="http://schemas.openxmlformats.org/officeDocument/2006/relationships" xmlns:p="http://schemas.openxmlformats.org/presentationml/2006/main">
  <p:tag name="NUM" val="52"/>
</p:tagLst>
</file>

<file path=ppt/tags/tag604.xml><?xml version="1.0" encoding="utf-8"?>
<p:tagLst xmlns:a="http://schemas.openxmlformats.org/drawingml/2006/main" xmlns:r="http://schemas.openxmlformats.org/officeDocument/2006/relationships" xmlns:p="http://schemas.openxmlformats.org/presentationml/2006/main">
  <p:tag name="NUM" val="53"/>
</p:tagLst>
</file>

<file path=ppt/tags/tag605.xml><?xml version="1.0" encoding="utf-8"?>
<p:tagLst xmlns:a="http://schemas.openxmlformats.org/drawingml/2006/main" xmlns:r="http://schemas.openxmlformats.org/officeDocument/2006/relationships" xmlns:p="http://schemas.openxmlformats.org/presentationml/2006/main">
  <p:tag name="NUM" val="54"/>
</p:tagLst>
</file>

<file path=ppt/tags/tag606.xml><?xml version="1.0" encoding="utf-8"?>
<p:tagLst xmlns:a="http://schemas.openxmlformats.org/drawingml/2006/main" xmlns:r="http://schemas.openxmlformats.org/officeDocument/2006/relationships" xmlns:p="http://schemas.openxmlformats.org/presentationml/2006/main">
  <p:tag name="NUM" val="55"/>
</p:tagLst>
</file>

<file path=ppt/tags/tag607.xml><?xml version="1.0" encoding="utf-8"?>
<p:tagLst xmlns:a="http://schemas.openxmlformats.org/drawingml/2006/main" xmlns:r="http://schemas.openxmlformats.org/officeDocument/2006/relationships" xmlns:p="http://schemas.openxmlformats.org/presentationml/2006/main">
  <p:tag name="NUM" val="56"/>
</p:tagLst>
</file>

<file path=ppt/tags/tag608.xml><?xml version="1.0" encoding="utf-8"?>
<p:tagLst xmlns:a="http://schemas.openxmlformats.org/drawingml/2006/main" xmlns:r="http://schemas.openxmlformats.org/officeDocument/2006/relationships" xmlns:p="http://schemas.openxmlformats.org/presentationml/2006/main">
  <p:tag name="NUM" val="57"/>
</p:tagLst>
</file>

<file path=ppt/tags/tag609.xml><?xml version="1.0" encoding="utf-8"?>
<p:tagLst xmlns:a="http://schemas.openxmlformats.org/drawingml/2006/main" xmlns:r="http://schemas.openxmlformats.org/officeDocument/2006/relationships" xmlns:p="http://schemas.openxmlformats.org/presentationml/2006/main">
  <p:tag name="NUM" val="58"/>
</p:tagLst>
</file>

<file path=ppt/tags/tag610.xml><?xml version="1.0" encoding="utf-8"?>
<p:tagLst xmlns:a="http://schemas.openxmlformats.org/drawingml/2006/main" xmlns:r="http://schemas.openxmlformats.org/officeDocument/2006/relationships" xmlns:p="http://schemas.openxmlformats.org/presentationml/2006/main">
  <p:tag name="NUM" val="59"/>
</p:tagLst>
</file>

<file path=ppt/tags/tag611.xml><?xml version="1.0" encoding="utf-8"?>
<p:tagLst xmlns:a="http://schemas.openxmlformats.org/drawingml/2006/main" xmlns:r="http://schemas.openxmlformats.org/officeDocument/2006/relationships" xmlns:p="http://schemas.openxmlformats.org/presentationml/2006/main">
  <p:tag name="NUM" val="60"/>
</p:tagLst>
</file>

<file path=ppt/tags/tag612.xml><?xml version="1.0" encoding="utf-8"?>
<p:tagLst xmlns:a="http://schemas.openxmlformats.org/drawingml/2006/main" xmlns:r="http://schemas.openxmlformats.org/officeDocument/2006/relationships" xmlns:p="http://schemas.openxmlformats.org/presentationml/2006/main">
  <p:tag name="NUM" val="61"/>
</p:tagLst>
</file>

<file path=ppt/tags/tag613.xml><?xml version="1.0" encoding="utf-8"?>
<p:tagLst xmlns:a="http://schemas.openxmlformats.org/drawingml/2006/main" xmlns:r="http://schemas.openxmlformats.org/officeDocument/2006/relationships" xmlns:p="http://schemas.openxmlformats.org/presentationml/2006/main">
  <p:tag name="NUM" val="62"/>
</p:tagLst>
</file>

<file path=ppt/tags/tag614.xml><?xml version="1.0" encoding="utf-8"?>
<p:tagLst xmlns:a="http://schemas.openxmlformats.org/drawingml/2006/main" xmlns:r="http://schemas.openxmlformats.org/officeDocument/2006/relationships" xmlns:p="http://schemas.openxmlformats.org/presentationml/2006/main">
  <p:tag name="NUM" val="63"/>
</p:tagLst>
</file>

<file path=ppt/tags/tag615.xml><?xml version="1.0" encoding="utf-8"?>
<p:tagLst xmlns:a="http://schemas.openxmlformats.org/drawingml/2006/main" xmlns:r="http://schemas.openxmlformats.org/officeDocument/2006/relationships" xmlns:p="http://schemas.openxmlformats.org/presentationml/2006/main">
  <p:tag name="NUM" val="64"/>
</p:tagLst>
</file>

<file path=ppt/tags/tag616.xml><?xml version="1.0" encoding="utf-8"?>
<p:tagLst xmlns:a="http://schemas.openxmlformats.org/drawingml/2006/main" xmlns:r="http://schemas.openxmlformats.org/officeDocument/2006/relationships" xmlns:p="http://schemas.openxmlformats.org/presentationml/2006/main">
  <p:tag name="NUM" val="65"/>
</p:tagLst>
</file>

<file path=ppt/tags/tag617.xml><?xml version="1.0" encoding="utf-8"?>
<p:tagLst xmlns:a="http://schemas.openxmlformats.org/drawingml/2006/main" xmlns:r="http://schemas.openxmlformats.org/officeDocument/2006/relationships" xmlns:p="http://schemas.openxmlformats.org/presentationml/2006/main">
  <p:tag name="NUM" val="66"/>
</p:tagLst>
</file>

<file path=ppt/tags/tag618.xml><?xml version="1.0" encoding="utf-8"?>
<p:tagLst xmlns:a="http://schemas.openxmlformats.org/drawingml/2006/main" xmlns:r="http://schemas.openxmlformats.org/officeDocument/2006/relationships" xmlns:p="http://schemas.openxmlformats.org/presentationml/2006/main">
  <p:tag name="NUM" val="67"/>
</p:tagLst>
</file>

<file path=ppt/tags/tag619.xml><?xml version="1.0" encoding="utf-8"?>
<p:tagLst xmlns:a="http://schemas.openxmlformats.org/drawingml/2006/main" xmlns:r="http://schemas.openxmlformats.org/officeDocument/2006/relationships" xmlns:p="http://schemas.openxmlformats.org/presentationml/2006/main">
  <p:tag name="NUM" val="68"/>
</p:tagLst>
</file>

<file path=ppt/tags/tag620.xml><?xml version="1.0" encoding="utf-8"?>
<p:tagLst xmlns:a="http://schemas.openxmlformats.org/drawingml/2006/main" xmlns:r="http://schemas.openxmlformats.org/officeDocument/2006/relationships" xmlns:p="http://schemas.openxmlformats.org/presentationml/2006/main">
  <p:tag name="NUM" val="69"/>
</p:tagLst>
</file>

<file path=ppt/tags/tag621.xml><?xml version="1.0" encoding="utf-8"?>
<p:tagLst xmlns:a="http://schemas.openxmlformats.org/drawingml/2006/main" xmlns:r="http://schemas.openxmlformats.org/officeDocument/2006/relationships" xmlns:p="http://schemas.openxmlformats.org/presentationml/2006/main">
  <p:tag name="NUM" val="70"/>
</p:tagLst>
</file>

<file path=ppt/tags/tag622.xml><?xml version="1.0" encoding="utf-8"?>
<p:tagLst xmlns:a="http://schemas.openxmlformats.org/drawingml/2006/main" xmlns:r="http://schemas.openxmlformats.org/officeDocument/2006/relationships" xmlns:p="http://schemas.openxmlformats.org/presentationml/2006/main">
  <p:tag name="NUM" val="71"/>
</p:tagLst>
</file>

<file path=ppt/tags/tag623.xml><?xml version="1.0" encoding="utf-8"?>
<p:tagLst xmlns:a="http://schemas.openxmlformats.org/drawingml/2006/main" xmlns:r="http://schemas.openxmlformats.org/officeDocument/2006/relationships" xmlns:p="http://schemas.openxmlformats.org/presentationml/2006/main">
  <p:tag name="NUM" val="72"/>
</p:tagLst>
</file>

<file path=ppt/tags/tag624.xml><?xml version="1.0" encoding="utf-8"?>
<p:tagLst xmlns:a="http://schemas.openxmlformats.org/drawingml/2006/main" xmlns:r="http://schemas.openxmlformats.org/officeDocument/2006/relationships" xmlns:p="http://schemas.openxmlformats.org/presentationml/2006/main">
  <p:tag name="NUM" val="73"/>
</p:tagLst>
</file>

<file path=ppt/tags/tag625.xml><?xml version="1.0" encoding="utf-8"?>
<p:tagLst xmlns:a="http://schemas.openxmlformats.org/drawingml/2006/main" xmlns:r="http://schemas.openxmlformats.org/officeDocument/2006/relationships" xmlns:p="http://schemas.openxmlformats.org/presentationml/2006/main">
  <p:tag name="NUM" val="74"/>
</p:tagLst>
</file>

<file path=ppt/tags/tag626.xml><?xml version="1.0" encoding="utf-8"?>
<p:tagLst xmlns:a="http://schemas.openxmlformats.org/drawingml/2006/main" xmlns:r="http://schemas.openxmlformats.org/officeDocument/2006/relationships" xmlns:p="http://schemas.openxmlformats.org/presentationml/2006/main">
  <p:tag name="NUM" val="75"/>
</p:tagLst>
</file>

<file path=ppt/tags/tag627.xml><?xml version="1.0" encoding="utf-8"?>
<p:tagLst xmlns:a="http://schemas.openxmlformats.org/drawingml/2006/main" xmlns:r="http://schemas.openxmlformats.org/officeDocument/2006/relationships" xmlns:p="http://schemas.openxmlformats.org/presentationml/2006/main">
  <p:tag name="NUM" val="76"/>
</p:tagLst>
</file>

<file path=ppt/tags/tag628.xml><?xml version="1.0" encoding="utf-8"?>
<p:tagLst xmlns:a="http://schemas.openxmlformats.org/drawingml/2006/main" xmlns:r="http://schemas.openxmlformats.org/officeDocument/2006/relationships" xmlns:p="http://schemas.openxmlformats.org/presentationml/2006/main">
  <p:tag name="NUM" val="77"/>
</p:tagLst>
</file>

<file path=ppt/tags/tag629.xml><?xml version="1.0" encoding="utf-8"?>
<p:tagLst xmlns:a="http://schemas.openxmlformats.org/drawingml/2006/main" xmlns:r="http://schemas.openxmlformats.org/officeDocument/2006/relationships" xmlns:p="http://schemas.openxmlformats.org/presentationml/2006/main">
  <p:tag name="NUM" val="78"/>
</p:tagLst>
</file>

<file path=ppt/tags/tag630.xml><?xml version="1.0" encoding="utf-8"?>
<p:tagLst xmlns:a="http://schemas.openxmlformats.org/drawingml/2006/main" xmlns:r="http://schemas.openxmlformats.org/officeDocument/2006/relationships" xmlns:p="http://schemas.openxmlformats.org/presentationml/2006/main">
  <p:tag name="NUM" val="79"/>
</p:tagLst>
</file>

<file path=ppt/tags/tag631.xml><?xml version="1.0" encoding="utf-8"?>
<p:tagLst xmlns:a="http://schemas.openxmlformats.org/drawingml/2006/main" xmlns:r="http://schemas.openxmlformats.org/officeDocument/2006/relationships" xmlns:p="http://schemas.openxmlformats.org/presentationml/2006/main">
  <p:tag name="NUM" val="80"/>
</p:tagLst>
</file>

<file path=ppt/tags/tag632.xml><?xml version="1.0" encoding="utf-8"?>
<p:tagLst xmlns:a="http://schemas.openxmlformats.org/drawingml/2006/main" xmlns:r="http://schemas.openxmlformats.org/officeDocument/2006/relationships" xmlns:p="http://schemas.openxmlformats.org/presentationml/2006/main">
  <p:tag name="NUM" val="81"/>
</p:tagLst>
</file>

<file path=ppt/tags/tag633.xml><?xml version="1.0" encoding="utf-8"?>
<p:tagLst xmlns:a="http://schemas.openxmlformats.org/drawingml/2006/main" xmlns:r="http://schemas.openxmlformats.org/officeDocument/2006/relationships" xmlns:p="http://schemas.openxmlformats.org/presentationml/2006/main">
  <p:tag name="NUM" val="82"/>
</p:tagLst>
</file>

<file path=ppt/tags/tag634.xml><?xml version="1.0" encoding="utf-8"?>
<p:tagLst xmlns:a="http://schemas.openxmlformats.org/drawingml/2006/main" xmlns:r="http://schemas.openxmlformats.org/officeDocument/2006/relationships" xmlns:p="http://schemas.openxmlformats.org/presentationml/2006/main">
  <p:tag name="NUM" val="83"/>
</p:tagLst>
</file>

<file path=ppt/tags/tag635.xml><?xml version="1.0" encoding="utf-8"?>
<p:tagLst xmlns:a="http://schemas.openxmlformats.org/drawingml/2006/main" xmlns:r="http://schemas.openxmlformats.org/officeDocument/2006/relationships" xmlns:p="http://schemas.openxmlformats.org/presentationml/2006/main">
  <p:tag name="NUM" val="84"/>
</p:tagLst>
</file>

<file path=ppt/tags/tag636.xml><?xml version="1.0" encoding="utf-8"?>
<p:tagLst xmlns:a="http://schemas.openxmlformats.org/drawingml/2006/main" xmlns:r="http://schemas.openxmlformats.org/officeDocument/2006/relationships" xmlns:p="http://schemas.openxmlformats.org/presentationml/2006/main">
  <p:tag name="NUM" val="85"/>
</p:tagLst>
</file>

<file path=ppt/tags/tag637.xml><?xml version="1.0" encoding="utf-8"?>
<p:tagLst xmlns:a="http://schemas.openxmlformats.org/drawingml/2006/main" xmlns:r="http://schemas.openxmlformats.org/officeDocument/2006/relationships" xmlns:p="http://schemas.openxmlformats.org/presentationml/2006/main">
  <p:tag name="NUM" val="86"/>
</p:tagLst>
</file>

<file path=ppt/tags/tag638.xml><?xml version="1.0" encoding="utf-8"?>
<p:tagLst xmlns:a="http://schemas.openxmlformats.org/drawingml/2006/main" xmlns:r="http://schemas.openxmlformats.org/officeDocument/2006/relationships" xmlns:p="http://schemas.openxmlformats.org/presentationml/2006/main">
  <p:tag name="NUM" val="87"/>
</p:tagLst>
</file>

<file path=ppt/tags/tag639.xml><?xml version="1.0" encoding="utf-8"?>
<p:tagLst xmlns:a="http://schemas.openxmlformats.org/drawingml/2006/main" xmlns:r="http://schemas.openxmlformats.org/officeDocument/2006/relationships" xmlns:p="http://schemas.openxmlformats.org/presentationml/2006/main">
  <p:tag name="NUM" val="88"/>
</p:tagLst>
</file>

<file path=ppt/tags/tag640.xml><?xml version="1.0" encoding="utf-8"?>
<p:tagLst xmlns:a="http://schemas.openxmlformats.org/drawingml/2006/main" xmlns:r="http://schemas.openxmlformats.org/officeDocument/2006/relationships" xmlns:p="http://schemas.openxmlformats.org/presentationml/2006/main">
  <p:tag name="NUM" val="89"/>
</p:tagLst>
</file>

<file path=ppt/tags/tag641.xml><?xml version="1.0" encoding="utf-8"?>
<p:tagLst xmlns:a="http://schemas.openxmlformats.org/drawingml/2006/main" xmlns:r="http://schemas.openxmlformats.org/officeDocument/2006/relationships" xmlns:p="http://schemas.openxmlformats.org/presentationml/2006/main">
  <p:tag name="NUM" val="90"/>
</p:tagLst>
</file>

<file path=ppt/tags/tag642.xml><?xml version="1.0" encoding="utf-8"?>
<p:tagLst xmlns:a="http://schemas.openxmlformats.org/drawingml/2006/main" xmlns:r="http://schemas.openxmlformats.org/officeDocument/2006/relationships" xmlns:p="http://schemas.openxmlformats.org/presentationml/2006/main">
  <p:tag name="NUM" val="91"/>
</p:tagLst>
</file>

<file path=ppt/tags/tag643.xml><?xml version="1.0" encoding="utf-8"?>
<p:tagLst xmlns:a="http://schemas.openxmlformats.org/drawingml/2006/main" xmlns:r="http://schemas.openxmlformats.org/officeDocument/2006/relationships" xmlns:p="http://schemas.openxmlformats.org/presentationml/2006/main">
  <p:tag name="NUM" val="92"/>
</p:tagLst>
</file>

<file path=ppt/tags/tag644.xml><?xml version="1.0" encoding="utf-8"?>
<p:tagLst xmlns:a="http://schemas.openxmlformats.org/drawingml/2006/main" xmlns:r="http://schemas.openxmlformats.org/officeDocument/2006/relationships" xmlns:p="http://schemas.openxmlformats.org/presentationml/2006/main">
  <p:tag name="NUM" val="93"/>
</p:tagLst>
</file>

<file path=ppt/tags/tag645.xml><?xml version="1.0" encoding="utf-8"?>
<p:tagLst xmlns:a="http://schemas.openxmlformats.org/drawingml/2006/main" xmlns:r="http://schemas.openxmlformats.org/officeDocument/2006/relationships" xmlns:p="http://schemas.openxmlformats.org/presentationml/2006/main">
  <p:tag name="NUM" val="94"/>
</p:tagLst>
</file>

<file path=ppt/tags/tag646.xml><?xml version="1.0" encoding="utf-8"?>
<p:tagLst xmlns:a="http://schemas.openxmlformats.org/drawingml/2006/main" xmlns:r="http://schemas.openxmlformats.org/officeDocument/2006/relationships" xmlns:p="http://schemas.openxmlformats.org/presentationml/2006/main">
  <p:tag name="NUM" val="95"/>
</p:tagLst>
</file>

<file path=ppt/tags/tag647.xml><?xml version="1.0" encoding="utf-8"?>
<p:tagLst xmlns:a="http://schemas.openxmlformats.org/drawingml/2006/main" xmlns:r="http://schemas.openxmlformats.org/officeDocument/2006/relationships" xmlns:p="http://schemas.openxmlformats.org/presentationml/2006/main">
  <p:tag name="NUM" val="96"/>
</p:tagLst>
</file>

<file path=ppt/tags/tag648.xml><?xml version="1.0" encoding="utf-8"?>
<p:tagLst xmlns:a="http://schemas.openxmlformats.org/drawingml/2006/main" xmlns:r="http://schemas.openxmlformats.org/officeDocument/2006/relationships" xmlns:p="http://schemas.openxmlformats.org/presentationml/2006/main">
  <p:tag name="NUM" val="97"/>
</p:tagLst>
</file>

<file path=ppt/tags/tag649.xml><?xml version="1.0" encoding="utf-8"?>
<p:tagLst xmlns:a="http://schemas.openxmlformats.org/drawingml/2006/main" xmlns:r="http://schemas.openxmlformats.org/officeDocument/2006/relationships" xmlns:p="http://schemas.openxmlformats.org/presentationml/2006/main">
  <p:tag name="NUM" val="98"/>
</p:tagLst>
</file>

<file path=ppt/tags/tag650.xml><?xml version="1.0" encoding="utf-8"?>
<p:tagLst xmlns:a="http://schemas.openxmlformats.org/drawingml/2006/main" xmlns:r="http://schemas.openxmlformats.org/officeDocument/2006/relationships" xmlns:p="http://schemas.openxmlformats.org/presentationml/2006/main">
  <p:tag name="NUM" val="99"/>
</p:tagLst>
</file>

<file path=ppt/tags/tag651.xml><?xml version="1.0" encoding="utf-8"?>
<p:tagLst xmlns:a="http://schemas.openxmlformats.org/drawingml/2006/main" xmlns:r="http://schemas.openxmlformats.org/officeDocument/2006/relationships" xmlns:p="http://schemas.openxmlformats.org/presentationml/2006/main">
  <p:tag name="NUM" val="100"/>
</p:tagLst>
</file>

<file path=ppt/tags/tag652.xml><?xml version="1.0" encoding="utf-8"?>
<p:tagLst xmlns:a="http://schemas.openxmlformats.org/drawingml/2006/main" xmlns:r="http://schemas.openxmlformats.org/officeDocument/2006/relationships" xmlns:p="http://schemas.openxmlformats.org/presentationml/2006/main">
  <p:tag name="NUM" val="101"/>
</p:tagLst>
</file>

<file path=ppt/tags/tag653.xml><?xml version="1.0" encoding="utf-8"?>
<p:tagLst xmlns:a="http://schemas.openxmlformats.org/drawingml/2006/main" xmlns:r="http://schemas.openxmlformats.org/officeDocument/2006/relationships" xmlns:p="http://schemas.openxmlformats.org/presentationml/2006/main">
  <p:tag name="NUM" val="102"/>
</p:tagLst>
</file>

<file path=ppt/tags/tag654.xml><?xml version="1.0" encoding="utf-8"?>
<p:tagLst xmlns:a="http://schemas.openxmlformats.org/drawingml/2006/main" xmlns:r="http://schemas.openxmlformats.org/officeDocument/2006/relationships" xmlns:p="http://schemas.openxmlformats.org/presentationml/2006/main">
  <p:tag name="NUM" val="103"/>
</p:tagLst>
</file>

<file path=ppt/tags/tag655.xml><?xml version="1.0" encoding="utf-8"?>
<p:tagLst xmlns:a="http://schemas.openxmlformats.org/drawingml/2006/main" xmlns:r="http://schemas.openxmlformats.org/officeDocument/2006/relationships" xmlns:p="http://schemas.openxmlformats.org/presentationml/2006/main">
  <p:tag name="NUM" val="104"/>
</p:tagLst>
</file>

<file path=ppt/tags/tag656.xml><?xml version="1.0" encoding="utf-8"?>
<p:tagLst xmlns:a="http://schemas.openxmlformats.org/drawingml/2006/main" xmlns:r="http://schemas.openxmlformats.org/officeDocument/2006/relationships" xmlns:p="http://schemas.openxmlformats.org/presentationml/2006/main">
  <p:tag name="NUM" val="105"/>
</p:tagLst>
</file>

<file path=ppt/tags/tag657.xml><?xml version="1.0" encoding="utf-8"?>
<p:tagLst xmlns:a="http://schemas.openxmlformats.org/drawingml/2006/main" xmlns:r="http://schemas.openxmlformats.org/officeDocument/2006/relationships" xmlns:p="http://schemas.openxmlformats.org/presentationml/2006/main">
  <p:tag name="NUM" val="106"/>
</p:tagLst>
</file>

<file path=ppt/tags/tag658.xml><?xml version="1.0" encoding="utf-8"?>
<p:tagLst xmlns:a="http://schemas.openxmlformats.org/drawingml/2006/main" xmlns:r="http://schemas.openxmlformats.org/officeDocument/2006/relationships" xmlns:p="http://schemas.openxmlformats.org/presentationml/2006/main">
  <p:tag name="NUM" val="107"/>
</p:tagLst>
</file>

<file path=ppt/tags/tag659.xml><?xml version="1.0" encoding="utf-8"?>
<p:tagLst xmlns:a="http://schemas.openxmlformats.org/drawingml/2006/main" xmlns:r="http://schemas.openxmlformats.org/officeDocument/2006/relationships" xmlns:p="http://schemas.openxmlformats.org/presentationml/2006/main">
  <p:tag name="NUM" val="108"/>
</p:tagLst>
</file>

<file path=ppt/tags/tag660.xml><?xml version="1.0" encoding="utf-8"?>
<p:tagLst xmlns:a="http://schemas.openxmlformats.org/drawingml/2006/main" xmlns:r="http://schemas.openxmlformats.org/officeDocument/2006/relationships" xmlns:p="http://schemas.openxmlformats.org/presentationml/2006/main">
  <p:tag name="NUM" val="109"/>
</p:tagLst>
</file>

<file path=ppt/tags/tag661.xml><?xml version="1.0" encoding="utf-8"?>
<p:tagLst xmlns:a="http://schemas.openxmlformats.org/drawingml/2006/main" xmlns:r="http://schemas.openxmlformats.org/officeDocument/2006/relationships" xmlns:p="http://schemas.openxmlformats.org/presentationml/2006/main">
  <p:tag name="NUM" val="110"/>
</p:tagLst>
</file>

<file path=ppt/tags/tag662.xml><?xml version="1.0" encoding="utf-8"?>
<p:tagLst xmlns:a="http://schemas.openxmlformats.org/drawingml/2006/main" xmlns:r="http://schemas.openxmlformats.org/officeDocument/2006/relationships" xmlns:p="http://schemas.openxmlformats.org/presentationml/2006/main">
  <p:tag name="NUM" val="111"/>
</p:tagLst>
</file>

<file path=ppt/tags/tag663.xml><?xml version="1.0" encoding="utf-8"?>
<p:tagLst xmlns:a="http://schemas.openxmlformats.org/drawingml/2006/main" xmlns:r="http://schemas.openxmlformats.org/officeDocument/2006/relationships" xmlns:p="http://schemas.openxmlformats.org/presentationml/2006/main">
  <p:tag name="NUM" val="112"/>
</p:tagLst>
</file>

<file path=ppt/tags/tag664.xml><?xml version="1.0" encoding="utf-8"?>
<p:tagLst xmlns:a="http://schemas.openxmlformats.org/drawingml/2006/main" xmlns:r="http://schemas.openxmlformats.org/officeDocument/2006/relationships" xmlns:p="http://schemas.openxmlformats.org/presentationml/2006/main">
  <p:tag name="NUM" val="113"/>
</p:tagLst>
</file>

<file path=ppt/tags/tag665.xml><?xml version="1.0" encoding="utf-8"?>
<p:tagLst xmlns:a="http://schemas.openxmlformats.org/drawingml/2006/main" xmlns:r="http://schemas.openxmlformats.org/officeDocument/2006/relationships" xmlns:p="http://schemas.openxmlformats.org/presentationml/2006/main">
  <p:tag name="NUM" val="114"/>
</p:tagLst>
</file>

<file path=ppt/tags/tag666.xml><?xml version="1.0" encoding="utf-8"?>
<p:tagLst xmlns:a="http://schemas.openxmlformats.org/drawingml/2006/main" xmlns:r="http://schemas.openxmlformats.org/officeDocument/2006/relationships" xmlns:p="http://schemas.openxmlformats.org/presentationml/2006/main">
  <p:tag name="NUM" val="115"/>
</p:tagLst>
</file>

<file path=ppt/tags/tag667.xml><?xml version="1.0" encoding="utf-8"?>
<p:tagLst xmlns:a="http://schemas.openxmlformats.org/drawingml/2006/main" xmlns:r="http://schemas.openxmlformats.org/officeDocument/2006/relationships" xmlns:p="http://schemas.openxmlformats.org/presentationml/2006/main">
  <p:tag name="NUM" val="116"/>
</p:tagLst>
</file>

<file path=ppt/tags/tag668.xml><?xml version="1.0" encoding="utf-8"?>
<p:tagLst xmlns:a="http://schemas.openxmlformats.org/drawingml/2006/main" xmlns:r="http://schemas.openxmlformats.org/officeDocument/2006/relationships" xmlns:p="http://schemas.openxmlformats.org/presentationml/2006/main">
  <p:tag name="NUM" val="117"/>
</p:tagLst>
</file>

<file path=ppt/tags/tag669.xml><?xml version="1.0" encoding="utf-8"?>
<p:tagLst xmlns:a="http://schemas.openxmlformats.org/drawingml/2006/main" xmlns:r="http://schemas.openxmlformats.org/officeDocument/2006/relationships" xmlns:p="http://schemas.openxmlformats.org/presentationml/2006/main">
  <p:tag name="NUM" val="118"/>
</p:tagLst>
</file>

<file path=ppt/tags/tag670.xml><?xml version="1.0" encoding="utf-8"?>
<p:tagLst xmlns:a="http://schemas.openxmlformats.org/drawingml/2006/main" xmlns:r="http://schemas.openxmlformats.org/officeDocument/2006/relationships" xmlns:p="http://schemas.openxmlformats.org/presentationml/2006/main">
  <p:tag name="NUM" val="119"/>
</p:tagLst>
</file>

<file path=ppt/tags/tag671.xml><?xml version="1.0" encoding="utf-8"?>
<p:tagLst xmlns:a="http://schemas.openxmlformats.org/drawingml/2006/main" xmlns:r="http://schemas.openxmlformats.org/officeDocument/2006/relationships" xmlns:p="http://schemas.openxmlformats.org/presentationml/2006/main">
  <p:tag name="NUM" val="120"/>
</p:tagLst>
</file>

<file path=ppt/tags/tag672.xml><?xml version="1.0" encoding="utf-8"?>
<p:tagLst xmlns:a="http://schemas.openxmlformats.org/drawingml/2006/main" xmlns:r="http://schemas.openxmlformats.org/officeDocument/2006/relationships" xmlns:p="http://schemas.openxmlformats.org/presentationml/2006/main">
  <p:tag name="NUM" val="121"/>
</p:tagLst>
</file>

<file path=ppt/tags/tag673.xml><?xml version="1.0" encoding="utf-8"?>
<p:tagLst xmlns:a="http://schemas.openxmlformats.org/drawingml/2006/main" xmlns:r="http://schemas.openxmlformats.org/officeDocument/2006/relationships" xmlns:p="http://schemas.openxmlformats.org/presentationml/2006/main">
  <p:tag name="NUM" val="122"/>
</p:tagLst>
</file>

<file path=ppt/tags/tag674.xml><?xml version="1.0" encoding="utf-8"?>
<p:tagLst xmlns:a="http://schemas.openxmlformats.org/drawingml/2006/main" xmlns:r="http://schemas.openxmlformats.org/officeDocument/2006/relationships" xmlns:p="http://schemas.openxmlformats.org/presentationml/2006/main">
  <p:tag name="NUM" val="123"/>
</p:tagLst>
</file>

<file path=ppt/tags/tag675.xml><?xml version="1.0" encoding="utf-8"?>
<p:tagLst xmlns:a="http://schemas.openxmlformats.org/drawingml/2006/main" xmlns:r="http://schemas.openxmlformats.org/officeDocument/2006/relationships" xmlns:p="http://schemas.openxmlformats.org/presentationml/2006/main">
  <p:tag name="NUM" val="124"/>
</p:tagLst>
</file>

<file path=ppt/tags/tag676.xml><?xml version="1.0" encoding="utf-8"?>
<p:tagLst xmlns:a="http://schemas.openxmlformats.org/drawingml/2006/main" xmlns:r="http://schemas.openxmlformats.org/officeDocument/2006/relationships" xmlns:p="http://schemas.openxmlformats.org/presentationml/2006/main">
  <p:tag name="NUM" val="125"/>
</p:tagLst>
</file>

<file path=ppt/tags/tag677.xml><?xml version="1.0" encoding="utf-8"?>
<p:tagLst xmlns:a="http://schemas.openxmlformats.org/drawingml/2006/main" xmlns:r="http://schemas.openxmlformats.org/officeDocument/2006/relationships" xmlns:p="http://schemas.openxmlformats.org/presentationml/2006/main">
  <p:tag name="NUM" val="126"/>
</p:tagLst>
</file>

<file path=ppt/tags/tag678.xml><?xml version="1.0" encoding="utf-8"?>
<p:tagLst xmlns:a="http://schemas.openxmlformats.org/drawingml/2006/main" xmlns:r="http://schemas.openxmlformats.org/officeDocument/2006/relationships" xmlns:p="http://schemas.openxmlformats.org/presentationml/2006/main">
  <p:tag name="NUM" val="127"/>
</p:tagLst>
</file>

<file path=ppt/tags/tag679.xml><?xml version="1.0" encoding="utf-8"?>
<p:tagLst xmlns:a="http://schemas.openxmlformats.org/drawingml/2006/main" xmlns:r="http://schemas.openxmlformats.org/officeDocument/2006/relationships" xmlns:p="http://schemas.openxmlformats.org/presentationml/2006/main">
  <p:tag name="NUM" val="128"/>
</p:tagLst>
</file>

<file path=ppt/tags/tag680.xml><?xml version="1.0" encoding="utf-8"?>
<p:tagLst xmlns:a="http://schemas.openxmlformats.org/drawingml/2006/main" xmlns:r="http://schemas.openxmlformats.org/officeDocument/2006/relationships" xmlns:p="http://schemas.openxmlformats.org/presentationml/2006/main">
  <p:tag name="NUM" val="129"/>
</p:tagLst>
</file>

<file path=ppt/tags/tag681.xml><?xml version="1.0" encoding="utf-8"?>
<p:tagLst xmlns:a="http://schemas.openxmlformats.org/drawingml/2006/main" xmlns:r="http://schemas.openxmlformats.org/officeDocument/2006/relationships" xmlns:p="http://schemas.openxmlformats.org/presentationml/2006/main">
  <p:tag name="NUM" val="130"/>
</p:tagLst>
</file>

<file path=ppt/tags/tag682.xml><?xml version="1.0" encoding="utf-8"?>
<p:tagLst xmlns:a="http://schemas.openxmlformats.org/drawingml/2006/main" xmlns:r="http://schemas.openxmlformats.org/officeDocument/2006/relationships" xmlns:p="http://schemas.openxmlformats.org/presentationml/2006/main">
  <p:tag name="NUM" val="131"/>
</p:tagLst>
</file>

<file path=ppt/tags/tag683.xml><?xml version="1.0" encoding="utf-8"?>
<p:tagLst xmlns:a="http://schemas.openxmlformats.org/drawingml/2006/main" xmlns:r="http://schemas.openxmlformats.org/officeDocument/2006/relationships" xmlns:p="http://schemas.openxmlformats.org/presentationml/2006/main">
  <p:tag name="NUM" val="132"/>
</p:tagLst>
</file>

<file path=ppt/tags/tag684.xml><?xml version="1.0" encoding="utf-8"?>
<p:tagLst xmlns:a="http://schemas.openxmlformats.org/drawingml/2006/main" xmlns:r="http://schemas.openxmlformats.org/officeDocument/2006/relationships" xmlns:p="http://schemas.openxmlformats.org/presentationml/2006/main">
  <p:tag name="NUM" val="133"/>
</p:tagLst>
</file>

<file path=ppt/tags/tag685.xml><?xml version="1.0" encoding="utf-8"?>
<p:tagLst xmlns:a="http://schemas.openxmlformats.org/drawingml/2006/main" xmlns:r="http://schemas.openxmlformats.org/officeDocument/2006/relationships" xmlns:p="http://schemas.openxmlformats.org/presentationml/2006/main">
  <p:tag name="NUM" val="134"/>
</p:tagLst>
</file>

<file path=ppt/tags/tag686.xml><?xml version="1.0" encoding="utf-8"?>
<p:tagLst xmlns:a="http://schemas.openxmlformats.org/drawingml/2006/main" xmlns:r="http://schemas.openxmlformats.org/officeDocument/2006/relationships" xmlns:p="http://schemas.openxmlformats.org/presentationml/2006/main">
  <p:tag name="NUM" val="135"/>
</p:tagLst>
</file>

<file path=ppt/tags/tag687.xml><?xml version="1.0" encoding="utf-8"?>
<p:tagLst xmlns:a="http://schemas.openxmlformats.org/drawingml/2006/main" xmlns:r="http://schemas.openxmlformats.org/officeDocument/2006/relationships" xmlns:p="http://schemas.openxmlformats.org/presentationml/2006/main">
  <p:tag name="NUM" val="136"/>
</p:tagLst>
</file>

<file path=ppt/tags/tag688.xml><?xml version="1.0" encoding="utf-8"?>
<p:tagLst xmlns:a="http://schemas.openxmlformats.org/drawingml/2006/main" xmlns:r="http://schemas.openxmlformats.org/officeDocument/2006/relationships" xmlns:p="http://schemas.openxmlformats.org/presentationml/2006/main">
  <p:tag name="NUM" val="137"/>
</p:tagLst>
</file>

<file path=ppt/tags/tag689.xml><?xml version="1.0" encoding="utf-8"?>
<p:tagLst xmlns:a="http://schemas.openxmlformats.org/drawingml/2006/main" xmlns:r="http://schemas.openxmlformats.org/officeDocument/2006/relationships" xmlns:p="http://schemas.openxmlformats.org/presentationml/2006/main">
  <p:tag name="NUM" val="138"/>
</p:tagLst>
</file>

<file path=ppt/tags/tag690.xml><?xml version="1.0" encoding="utf-8"?>
<p:tagLst xmlns:a="http://schemas.openxmlformats.org/drawingml/2006/main" xmlns:r="http://schemas.openxmlformats.org/officeDocument/2006/relationships" xmlns:p="http://schemas.openxmlformats.org/presentationml/2006/main">
  <p:tag name="NUM" val="139"/>
</p:tagLst>
</file>

<file path=ppt/tags/tag691.xml><?xml version="1.0" encoding="utf-8"?>
<p:tagLst xmlns:a="http://schemas.openxmlformats.org/drawingml/2006/main" xmlns:r="http://schemas.openxmlformats.org/officeDocument/2006/relationships" xmlns:p="http://schemas.openxmlformats.org/presentationml/2006/main">
  <p:tag name="NUM" val="140"/>
</p:tagLst>
</file>

<file path=ppt/tags/tag692.xml><?xml version="1.0" encoding="utf-8"?>
<p:tagLst xmlns:a="http://schemas.openxmlformats.org/drawingml/2006/main" xmlns:r="http://schemas.openxmlformats.org/officeDocument/2006/relationships" xmlns:p="http://schemas.openxmlformats.org/presentationml/2006/main">
  <p:tag name="NUM" val="141"/>
</p:tagLst>
</file>

<file path=ppt/tags/tag693.xml><?xml version="1.0" encoding="utf-8"?>
<p:tagLst xmlns:a="http://schemas.openxmlformats.org/drawingml/2006/main" xmlns:r="http://schemas.openxmlformats.org/officeDocument/2006/relationships" xmlns:p="http://schemas.openxmlformats.org/presentationml/2006/main">
  <p:tag name="NUM" val="142"/>
</p:tagLst>
</file>

<file path=ppt/tags/tag694.xml><?xml version="1.0" encoding="utf-8"?>
<p:tagLst xmlns:a="http://schemas.openxmlformats.org/drawingml/2006/main" xmlns:r="http://schemas.openxmlformats.org/officeDocument/2006/relationships" xmlns:p="http://schemas.openxmlformats.org/presentationml/2006/main">
  <p:tag name="NUM" val="143"/>
</p:tagLst>
</file>

<file path=ppt/tags/tag695.xml><?xml version="1.0" encoding="utf-8"?>
<p:tagLst xmlns:a="http://schemas.openxmlformats.org/drawingml/2006/main" xmlns:r="http://schemas.openxmlformats.org/officeDocument/2006/relationships" xmlns:p="http://schemas.openxmlformats.org/presentationml/2006/main">
  <p:tag name="NUM" val="144"/>
</p:tagLst>
</file>

<file path=ppt/tags/tag696.xml><?xml version="1.0" encoding="utf-8"?>
<p:tagLst xmlns:a="http://schemas.openxmlformats.org/drawingml/2006/main" xmlns:r="http://schemas.openxmlformats.org/officeDocument/2006/relationships" xmlns:p="http://schemas.openxmlformats.org/presentationml/2006/main">
  <p:tag name="NUM" val="145"/>
</p:tagLst>
</file>

<file path=ppt/tags/tag697.xml><?xml version="1.0" encoding="utf-8"?>
<p:tagLst xmlns:a="http://schemas.openxmlformats.org/drawingml/2006/main" xmlns:r="http://schemas.openxmlformats.org/officeDocument/2006/relationships" xmlns:p="http://schemas.openxmlformats.org/presentationml/2006/main">
  <p:tag name="NUM" val="146"/>
</p:tagLst>
</file>

<file path=ppt/tags/tag698.xml><?xml version="1.0" encoding="utf-8"?>
<p:tagLst xmlns:a="http://schemas.openxmlformats.org/drawingml/2006/main" xmlns:r="http://schemas.openxmlformats.org/officeDocument/2006/relationships" xmlns:p="http://schemas.openxmlformats.org/presentationml/2006/main">
  <p:tag name="NUM" val="147"/>
</p:tagLst>
</file>

<file path=ppt/tags/tag699.xml><?xml version="1.0" encoding="utf-8"?>
<p:tagLst xmlns:a="http://schemas.openxmlformats.org/drawingml/2006/main" xmlns:r="http://schemas.openxmlformats.org/officeDocument/2006/relationships" xmlns:p="http://schemas.openxmlformats.org/presentationml/2006/main">
  <p:tag name="NUM" val="148"/>
</p:tagLst>
</file>

<file path=ppt/tags/tag700.xml><?xml version="1.0" encoding="utf-8"?>
<p:tagLst xmlns:a="http://schemas.openxmlformats.org/drawingml/2006/main" xmlns:r="http://schemas.openxmlformats.org/officeDocument/2006/relationships" xmlns:p="http://schemas.openxmlformats.org/presentationml/2006/main">
  <p:tag name="NUM" val="149"/>
</p:tagLst>
</file>

<file path=ppt/tags/tag701.xml><?xml version="1.0" encoding="utf-8"?>
<p:tagLst xmlns:a="http://schemas.openxmlformats.org/drawingml/2006/main" xmlns:r="http://schemas.openxmlformats.org/officeDocument/2006/relationships" xmlns:p="http://schemas.openxmlformats.org/presentationml/2006/main">
  <p:tag name="NUM" val="150"/>
</p:tagLst>
</file>

<file path=ppt/tags/tag702.xml><?xml version="1.0" encoding="utf-8"?>
<p:tagLst xmlns:a="http://schemas.openxmlformats.org/drawingml/2006/main" xmlns:r="http://schemas.openxmlformats.org/officeDocument/2006/relationships" xmlns:p="http://schemas.openxmlformats.org/presentationml/2006/main">
  <p:tag name="NUM" val="151"/>
</p:tagLst>
</file>

<file path=ppt/tags/tag703.xml><?xml version="1.0" encoding="utf-8"?>
<p:tagLst xmlns:a="http://schemas.openxmlformats.org/drawingml/2006/main" xmlns:r="http://schemas.openxmlformats.org/officeDocument/2006/relationships" xmlns:p="http://schemas.openxmlformats.org/presentationml/2006/main">
  <p:tag name="NUM" val="152"/>
</p:tagLst>
</file>

<file path=ppt/tags/tag704.xml><?xml version="1.0" encoding="utf-8"?>
<p:tagLst xmlns:a="http://schemas.openxmlformats.org/drawingml/2006/main" xmlns:r="http://schemas.openxmlformats.org/officeDocument/2006/relationships" xmlns:p="http://schemas.openxmlformats.org/presentationml/2006/main">
  <p:tag name="NUM" val="153"/>
</p:tagLst>
</file>

<file path=ppt/tags/tag705.xml><?xml version="1.0" encoding="utf-8"?>
<p:tagLst xmlns:a="http://schemas.openxmlformats.org/drawingml/2006/main" xmlns:r="http://schemas.openxmlformats.org/officeDocument/2006/relationships" xmlns:p="http://schemas.openxmlformats.org/presentationml/2006/main">
  <p:tag name="NUM" val="154"/>
</p:tagLst>
</file>

<file path=ppt/tags/tag706.xml><?xml version="1.0" encoding="utf-8"?>
<p:tagLst xmlns:a="http://schemas.openxmlformats.org/drawingml/2006/main" xmlns:r="http://schemas.openxmlformats.org/officeDocument/2006/relationships" xmlns:p="http://schemas.openxmlformats.org/presentationml/2006/main">
  <p:tag name="NUM" val="155"/>
</p:tagLst>
</file>

<file path=ppt/tags/tag707.xml><?xml version="1.0" encoding="utf-8"?>
<p:tagLst xmlns:a="http://schemas.openxmlformats.org/drawingml/2006/main" xmlns:r="http://schemas.openxmlformats.org/officeDocument/2006/relationships" xmlns:p="http://schemas.openxmlformats.org/presentationml/2006/main">
  <p:tag name="NUM" val="156"/>
</p:tagLst>
</file>

<file path=ppt/tags/tag708.xml><?xml version="1.0" encoding="utf-8"?>
<p:tagLst xmlns:a="http://schemas.openxmlformats.org/drawingml/2006/main" xmlns:r="http://schemas.openxmlformats.org/officeDocument/2006/relationships" xmlns:p="http://schemas.openxmlformats.org/presentationml/2006/main">
  <p:tag name="NUM" val="157"/>
</p:tagLst>
</file>

<file path=ppt/tags/tag709.xml><?xml version="1.0" encoding="utf-8"?>
<p:tagLst xmlns:a="http://schemas.openxmlformats.org/drawingml/2006/main" xmlns:r="http://schemas.openxmlformats.org/officeDocument/2006/relationships" xmlns:p="http://schemas.openxmlformats.org/presentationml/2006/main">
  <p:tag name="NUM" val="158"/>
</p:tagLst>
</file>

<file path=ppt/tags/tag710.xml><?xml version="1.0" encoding="utf-8"?>
<p:tagLst xmlns:a="http://schemas.openxmlformats.org/drawingml/2006/main" xmlns:r="http://schemas.openxmlformats.org/officeDocument/2006/relationships" xmlns:p="http://schemas.openxmlformats.org/presentationml/2006/main">
  <p:tag name="NUM" val="159"/>
</p:tagLst>
</file>

<file path=ppt/tags/tag711.xml><?xml version="1.0" encoding="utf-8"?>
<p:tagLst xmlns:a="http://schemas.openxmlformats.org/drawingml/2006/main" xmlns:r="http://schemas.openxmlformats.org/officeDocument/2006/relationships" xmlns:p="http://schemas.openxmlformats.org/presentationml/2006/main">
  <p:tag name="NUM" val="160"/>
</p:tagLst>
</file>

<file path=ppt/tags/tag712.xml><?xml version="1.0" encoding="utf-8"?>
<p:tagLst xmlns:a="http://schemas.openxmlformats.org/drawingml/2006/main" xmlns:r="http://schemas.openxmlformats.org/officeDocument/2006/relationships" xmlns:p="http://schemas.openxmlformats.org/presentationml/2006/main">
  <p:tag name="NUM" val="161"/>
</p:tagLst>
</file>

<file path=ppt/tags/tag713.xml><?xml version="1.0" encoding="utf-8"?>
<p:tagLst xmlns:a="http://schemas.openxmlformats.org/drawingml/2006/main" xmlns:r="http://schemas.openxmlformats.org/officeDocument/2006/relationships" xmlns:p="http://schemas.openxmlformats.org/presentationml/2006/main">
  <p:tag name="NUM" val="162"/>
</p:tagLst>
</file>

<file path=ppt/tags/tag714.xml><?xml version="1.0" encoding="utf-8"?>
<p:tagLst xmlns:a="http://schemas.openxmlformats.org/drawingml/2006/main" xmlns:r="http://schemas.openxmlformats.org/officeDocument/2006/relationships" xmlns:p="http://schemas.openxmlformats.org/presentationml/2006/main">
  <p:tag name="NUM" val="163"/>
</p:tagLst>
</file>

<file path=ppt/tags/tag715.xml><?xml version="1.0" encoding="utf-8"?>
<p:tagLst xmlns:a="http://schemas.openxmlformats.org/drawingml/2006/main" xmlns:r="http://schemas.openxmlformats.org/officeDocument/2006/relationships" xmlns:p="http://schemas.openxmlformats.org/presentationml/2006/main">
  <p:tag name="NUM" val="164"/>
</p:tagLst>
</file>

<file path=ppt/tags/tag716.xml><?xml version="1.0" encoding="utf-8"?>
<p:tagLst xmlns:a="http://schemas.openxmlformats.org/drawingml/2006/main" xmlns:r="http://schemas.openxmlformats.org/officeDocument/2006/relationships" xmlns:p="http://schemas.openxmlformats.org/presentationml/2006/main">
  <p:tag name="NUM" val="165"/>
</p:tagLst>
</file>

<file path=ppt/tags/tag717.xml><?xml version="1.0" encoding="utf-8"?>
<p:tagLst xmlns:a="http://schemas.openxmlformats.org/drawingml/2006/main" xmlns:r="http://schemas.openxmlformats.org/officeDocument/2006/relationships" xmlns:p="http://schemas.openxmlformats.org/presentationml/2006/main">
  <p:tag name="NUM" val="166"/>
</p:tagLst>
</file>

<file path=ppt/tags/tag718.xml><?xml version="1.0" encoding="utf-8"?>
<p:tagLst xmlns:a="http://schemas.openxmlformats.org/drawingml/2006/main" xmlns:r="http://schemas.openxmlformats.org/officeDocument/2006/relationships" xmlns:p="http://schemas.openxmlformats.org/presentationml/2006/main">
  <p:tag name="NUM" val="167"/>
</p:tagLst>
</file>

<file path=ppt/tags/tag719.xml><?xml version="1.0" encoding="utf-8"?>
<p:tagLst xmlns:a="http://schemas.openxmlformats.org/drawingml/2006/main" xmlns:r="http://schemas.openxmlformats.org/officeDocument/2006/relationships" xmlns:p="http://schemas.openxmlformats.org/presentationml/2006/main">
  <p:tag name="NUM" val="168"/>
</p:tagLst>
</file>

<file path=ppt/tags/tag720.xml><?xml version="1.0" encoding="utf-8"?>
<p:tagLst xmlns:a="http://schemas.openxmlformats.org/drawingml/2006/main" xmlns:r="http://schemas.openxmlformats.org/officeDocument/2006/relationships" xmlns:p="http://schemas.openxmlformats.org/presentationml/2006/main">
  <p:tag name="NUM" val="169"/>
</p:tagLst>
</file>

<file path=ppt/tags/tag721.xml><?xml version="1.0" encoding="utf-8"?>
<p:tagLst xmlns:a="http://schemas.openxmlformats.org/drawingml/2006/main" xmlns:r="http://schemas.openxmlformats.org/officeDocument/2006/relationships" xmlns:p="http://schemas.openxmlformats.org/presentationml/2006/main">
  <p:tag name="NUM" val="170"/>
</p:tagLst>
</file>

<file path=ppt/tags/tag722.xml><?xml version="1.0" encoding="utf-8"?>
<p:tagLst xmlns:a="http://schemas.openxmlformats.org/drawingml/2006/main" xmlns:r="http://schemas.openxmlformats.org/officeDocument/2006/relationships" xmlns:p="http://schemas.openxmlformats.org/presentationml/2006/main">
  <p:tag name="NUM" val="171"/>
</p:tagLst>
</file>

<file path=ppt/tags/tag723.xml><?xml version="1.0" encoding="utf-8"?>
<p:tagLst xmlns:a="http://schemas.openxmlformats.org/drawingml/2006/main" xmlns:r="http://schemas.openxmlformats.org/officeDocument/2006/relationships" xmlns:p="http://schemas.openxmlformats.org/presentationml/2006/main">
  <p:tag name="NUM" val="172"/>
</p:tagLst>
</file>

<file path=ppt/tags/tag724.xml><?xml version="1.0" encoding="utf-8"?>
<p:tagLst xmlns:a="http://schemas.openxmlformats.org/drawingml/2006/main" xmlns:r="http://schemas.openxmlformats.org/officeDocument/2006/relationships" xmlns:p="http://schemas.openxmlformats.org/presentationml/2006/main">
  <p:tag name="NUM" val="173"/>
</p:tagLst>
</file>

<file path=ppt/tags/tag725.xml><?xml version="1.0" encoding="utf-8"?>
<p:tagLst xmlns:a="http://schemas.openxmlformats.org/drawingml/2006/main" xmlns:r="http://schemas.openxmlformats.org/officeDocument/2006/relationships" xmlns:p="http://schemas.openxmlformats.org/presentationml/2006/main">
  <p:tag name="NUM" val="174"/>
</p:tagLst>
</file>

<file path=ppt/tags/tag726.xml><?xml version="1.0" encoding="utf-8"?>
<p:tagLst xmlns:a="http://schemas.openxmlformats.org/drawingml/2006/main" xmlns:r="http://schemas.openxmlformats.org/officeDocument/2006/relationships" xmlns:p="http://schemas.openxmlformats.org/presentationml/2006/main">
  <p:tag name="NUM" val="175"/>
</p:tagLst>
</file>

<file path=ppt/tags/tag727.xml><?xml version="1.0" encoding="utf-8"?>
<p:tagLst xmlns:a="http://schemas.openxmlformats.org/drawingml/2006/main" xmlns:r="http://schemas.openxmlformats.org/officeDocument/2006/relationships" xmlns:p="http://schemas.openxmlformats.org/presentationml/2006/main">
  <p:tag name="NUM" val="176"/>
</p:tagLst>
</file>

<file path=ppt/tags/tag728.xml><?xml version="1.0" encoding="utf-8"?>
<p:tagLst xmlns:a="http://schemas.openxmlformats.org/drawingml/2006/main" xmlns:r="http://schemas.openxmlformats.org/officeDocument/2006/relationships" xmlns:p="http://schemas.openxmlformats.org/presentationml/2006/main">
  <p:tag name="NUM" val="177"/>
</p:tagLst>
</file>

<file path=ppt/tags/tag729.xml><?xml version="1.0" encoding="utf-8"?>
<p:tagLst xmlns:a="http://schemas.openxmlformats.org/drawingml/2006/main" xmlns:r="http://schemas.openxmlformats.org/officeDocument/2006/relationships" xmlns:p="http://schemas.openxmlformats.org/presentationml/2006/main">
  <p:tag name="NUM" val="178"/>
</p:tagLst>
</file>

<file path=ppt/tags/tag730.xml><?xml version="1.0" encoding="utf-8"?>
<p:tagLst xmlns:a="http://schemas.openxmlformats.org/drawingml/2006/main" xmlns:r="http://schemas.openxmlformats.org/officeDocument/2006/relationships" xmlns:p="http://schemas.openxmlformats.org/presentationml/2006/main">
  <p:tag name="NUM" val="179"/>
</p:tagLst>
</file>

<file path=ppt/tags/tag731.xml><?xml version="1.0" encoding="utf-8"?>
<p:tagLst xmlns:a="http://schemas.openxmlformats.org/drawingml/2006/main" xmlns:r="http://schemas.openxmlformats.org/officeDocument/2006/relationships" xmlns:p="http://schemas.openxmlformats.org/presentationml/2006/main">
  <p:tag name="NUM" val="180"/>
</p:tagLst>
</file>

<file path=ppt/tags/tag732.xml><?xml version="1.0" encoding="utf-8"?>
<p:tagLst xmlns:a="http://schemas.openxmlformats.org/drawingml/2006/main" xmlns:r="http://schemas.openxmlformats.org/officeDocument/2006/relationships" xmlns:p="http://schemas.openxmlformats.org/presentationml/2006/main">
  <p:tag name="NUM" val="181"/>
</p:tagLst>
</file>

<file path=ppt/tags/tag733.xml><?xml version="1.0" encoding="utf-8"?>
<p:tagLst xmlns:a="http://schemas.openxmlformats.org/drawingml/2006/main" xmlns:r="http://schemas.openxmlformats.org/officeDocument/2006/relationships" xmlns:p="http://schemas.openxmlformats.org/presentationml/2006/main">
  <p:tag name="NUM" val="182"/>
</p:tagLst>
</file>

<file path=ppt/tags/tag734.xml><?xml version="1.0" encoding="utf-8"?>
<p:tagLst xmlns:a="http://schemas.openxmlformats.org/drawingml/2006/main" xmlns:r="http://schemas.openxmlformats.org/officeDocument/2006/relationships" xmlns:p="http://schemas.openxmlformats.org/presentationml/2006/main">
  <p:tag name="NUM" val="183"/>
</p:tagLst>
</file>

<file path=ppt/tags/tag735.xml><?xml version="1.0" encoding="utf-8"?>
<p:tagLst xmlns:a="http://schemas.openxmlformats.org/drawingml/2006/main" xmlns:r="http://schemas.openxmlformats.org/officeDocument/2006/relationships" xmlns:p="http://schemas.openxmlformats.org/presentationml/2006/main">
  <p:tag name="NUM" val="184"/>
</p:tagLst>
</file>

<file path=ppt/tags/tag736.xml><?xml version="1.0" encoding="utf-8"?>
<p:tagLst xmlns:a="http://schemas.openxmlformats.org/drawingml/2006/main" xmlns:r="http://schemas.openxmlformats.org/officeDocument/2006/relationships" xmlns:p="http://schemas.openxmlformats.org/presentationml/2006/main">
  <p:tag name="NUM" val="185"/>
</p:tagLst>
</file>

<file path=ppt/tags/tag737.xml><?xml version="1.0" encoding="utf-8"?>
<p:tagLst xmlns:a="http://schemas.openxmlformats.org/drawingml/2006/main" xmlns:r="http://schemas.openxmlformats.org/officeDocument/2006/relationships" xmlns:p="http://schemas.openxmlformats.org/presentationml/2006/main">
  <p:tag name="NUM" val="186"/>
</p:tagLst>
</file>

<file path=ppt/tags/tag738.xml><?xml version="1.0" encoding="utf-8"?>
<p:tagLst xmlns:a="http://schemas.openxmlformats.org/drawingml/2006/main" xmlns:r="http://schemas.openxmlformats.org/officeDocument/2006/relationships" xmlns:p="http://schemas.openxmlformats.org/presentationml/2006/main">
  <p:tag name="NUM" val="187"/>
</p:tagLst>
</file>

<file path=ppt/tags/tag739.xml><?xml version="1.0" encoding="utf-8"?>
<p:tagLst xmlns:a="http://schemas.openxmlformats.org/drawingml/2006/main" xmlns:r="http://schemas.openxmlformats.org/officeDocument/2006/relationships" xmlns:p="http://schemas.openxmlformats.org/presentationml/2006/main">
  <p:tag name="NUM" val="188"/>
</p:tagLst>
</file>

<file path=ppt/tags/tag740.xml><?xml version="1.0" encoding="utf-8"?>
<p:tagLst xmlns:a="http://schemas.openxmlformats.org/drawingml/2006/main" xmlns:r="http://schemas.openxmlformats.org/officeDocument/2006/relationships" xmlns:p="http://schemas.openxmlformats.org/presentationml/2006/main">
  <p:tag name="NUM" val="189"/>
</p:tagLst>
</file>

<file path=ppt/tags/tag741.xml><?xml version="1.0" encoding="utf-8"?>
<p:tagLst xmlns:a="http://schemas.openxmlformats.org/drawingml/2006/main" xmlns:r="http://schemas.openxmlformats.org/officeDocument/2006/relationships" xmlns:p="http://schemas.openxmlformats.org/presentationml/2006/main">
  <p:tag name="NUM" val="190"/>
</p:tagLst>
</file>

<file path=ppt/tags/tag742.xml><?xml version="1.0" encoding="utf-8"?>
<p:tagLst xmlns:a="http://schemas.openxmlformats.org/drawingml/2006/main" xmlns:r="http://schemas.openxmlformats.org/officeDocument/2006/relationships" xmlns:p="http://schemas.openxmlformats.org/presentationml/2006/main">
  <p:tag name="NUM" val="191"/>
</p:tagLst>
</file>

<file path=ppt/tags/tag743.xml><?xml version="1.0" encoding="utf-8"?>
<p:tagLst xmlns:a="http://schemas.openxmlformats.org/drawingml/2006/main" xmlns:r="http://schemas.openxmlformats.org/officeDocument/2006/relationships" xmlns:p="http://schemas.openxmlformats.org/presentationml/2006/main">
  <p:tag name="NUM" val="192"/>
</p:tagLst>
</file>

<file path=ppt/tags/tag744.xml><?xml version="1.0" encoding="utf-8"?>
<p:tagLst xmlns:a="http://schemas.openxmlformats.org/drawingml/2006/main" xmlns:r="http://schemas.openxmlformats.org/officeDocument/2006/relationships" xmlns:p="http://schemas.openxmlformats.org/presentationml/2006/main">
  <p:tag name="NUM" val="193"/>
</p:tagLst>
</file>

<file path=ppt/tags/tag745.xml><?xml version="1.0" encoding="utf-8"?>
<p:tagLst xmlns:a="http://schemas.openxmlformats.org/drawingml/2006/main" xmlns:r="http://schemas.openxmlformats.org/officeDocument/2006/relationships" xmlns:p="http://schemas.openxmlformats.org/presentationml/2006/main">
  <p:tag name="NUM" val="194"/>
</p:tagLst>
</file>

<file path=ppt/tags/tag746.xml><?xml version="1.0" encoding="utf-8"?>
<p:tagLst xmlns:a="http://schemas.openxmlformats.org/drawingml/2006/main" xmlns:r="http://schemas.openxmlformats.org/officeDocument/2006/relationships" xmlns:p="http://schemas.openxmlformats.org/presentationml/2006/main">
  <p:tag name="NUM" val="195"/>
</p:tagLst>
</file>

<file path=ppt/tags/tag747.xml><?xml version="1.0" encoding="utf-8"?>
<p:tagLst xmlns:a="http://schemas.openxmlformats.org/drawingml/2006/main" xmlns:r="http://schemas.openxmlformats.org/officeDocument/2006/relationships" xmlns:p="http://schemas.openxmlformats.org/presentationml/2006/main">
  <p:tag name="NUM" val="196"/>
</p:tagLst>
</file>

<file path=ppt/tags/tag748.xml><?xml version="1.0" encoding="utf-8"?>
<p:tagLst xmlns:a="http://schemas.openxmlformats.org/drawingml/2006/main" xmlns:r="http://schemas.openxmlformats.org/officeDocument/2006/relationships" xmlns:p="http://schemas.openxmlformats.org/presentationml/2006/main">
  <p:tag name="NUM" val="197"/>
</p:tagLst>
</file>

<file path=ppt/tags/tag749.xml><?xml version="1.0" encoding="utf-8"?>
<p:tagLst xmlns:a="http://schemas.openxmlformats.org/drawingml/2006/main" xmlns:r="http://schemas.openxmlformats.org/officeDocument/2006/relationships" xmlns:p="http://schemas.openxmlformats.org/presentationml/2006/main">
  <p:tag name="NUM" val="198"/>
</p:tagLst>
</file>

<file path=ppt/tags/tag750.xml><?xml version="1.0" encoding="utf-8"?>
<p:tagLst xmlns:a="http://schemas.openxmlformats.org/drawingml/2006/main" xmlns:r="http://schemas.openxmlformats.org/officeDocument/2006/relationships" xmlns:p="http://schemas.openxmlformats.org/presentationml/2006/main">
  <p:tag name="NUM" val="199"/>
</p:tagLst>
</file>

<file path=ppt/tags/tag751.xml><?xml version="1.0" encoding="utf-8"?>
<p:tagLst xmlns:a="http://schemas.openxmlformats.org/drawingml/2006/main" xmlns:r="http://schemas.openxmlformats.org/officeDocument/2006/relationships" xmlns:p="http://schemas.openxmlformats.org/presentationml/2006/main">
  <p:tag name="NUM" val="200"/>
</p:tagLst>
</file>

<file path=ppt/tags/tag752.xml><?xml version="1.0" encoding="utf-8"?>
<p:tagLst xmlns:a="http://schemas.openxmlformats.org/drawingml/2006/main" xmlns:r="http://schemas.openxmlformats.org/officeDocument/2006/relationships" xmlns:p="http://schemas.openxmlformats.org/presentationml/2006/main">
  <p:tag name="NUM" val="201"/>
</p:tagLst>
</file>

<file path=ppt/tags/tag753.xml><?xml version="1.0" encoding="utf-8"?>
<p:tagLst xmlns:a="http://schemas.openxmlformats.org/drawingml/2006/main" xmlns:r="http://schemas.openxmlformats.org/officeDocument/2006/relationships" xmlns:p="http://schemas.openxmlformats.org/presentationml/2006/main">
  <p:tag name="NUM" val="202"/>
</p:tagLst>
</file>

<file path=ppt/tags/tag754.xml><?xml version="1.0" encoding="utf-8"?>
<p:tagLst xmlns:a="http://schemas.openxmlformats.org/drawingml/2006/main" xmlns:r="http://schemas.openxmlformats.org/officeDocument/2006/relationships" xmlns:p="http://schemas.openxmlformats.org/presentationml/2006/main">
  <p:tag name="NUM" val="203"/>
</p:tagLst>
</file>

<file path=ppt/tags/tag755.xml><?xml version="1.0" encoding="utf-8"?>
<p:tagLst xmlns:a="http://schemas.openxmlformats.org/drawingml/2006/main" xmlns:r="http://schemas.openxmlformats.org/officeDocument/2006/relationships" xmlns:p="http://schemas.openxmlformats.org/presentationml/2006/main">
  <p:tag name="NUM" val="204"/>
</p:tagLst>
</file>

<file path=ppt/tags/tag756.xml><?xml version="1.0" encoding="utf-8"?>
<p:tagLst xmlns:a="http://schemas.openxmlformats.org/drawingml/2006/main" xmlns:r="http://schemas.openxmlformats.org/officeDocument/2006/relationships" xmlns:p="http://schemas.openxmlformats.org/presentationml/2006/main">
  <p:tag name="NUM" val="205"/>
</p:tagLst>
</file>

<file path=ppt/tags/tag757.xml><?xml version="1.0" encoding="utf-8"?>
<p:tagLst xmlns:a="http://schemas.openxmlformats.org/drawingml/2006/main" xmlns:r="http://schemas.openxmlformats.org/officeDocument/2006/relationships" xmlns:p="http://schemas.openxmlformats.org/presentationml/2006/main">
  <p:tag name="NUM" val="206"/>
</p:tagLst>
</file>

<file path=ppt/tags/tag758.xml><?xml version="1.0" encoding="utf-8"?>
<p:tagLst xmlns:a="http://schemas.openxmlformats.org/drawingml/2006/main" xmlns:r="http://schemas.openxmlformats.org/officeDocument/2006/relationships" xmlns:p="http://schemas.openxmlformats.org/presentationml/2006/main">
  <p:tag name="NUM" val="207"/>
</p:tagLst>
</file>

<file path=ppt/tags/tag759.xml><?xml version="1.0" encoding="utf-8"?>
<p:tagLst xmlns:a="http://schemas.openxmlformats.org/drawingml/2006/main" xmlns:r="http://schemas.openxmlformats.org/officeDocument/2006/relationships" xmlns:p="http://schemas.openxmlformats.org/presentationml/2006/main">
  <p:tag name="NUM" val="208"/>
</p:tagLst>
</file>

<file path=ppt/tags/tag760.xml><?xml version="1.0" encoding="utf-8"?>
<p:tagLst xmlns:a="http://schemas.openxmlformats.org/drawingml/2006/main" xmlns:r="http://schemas.openxmlformats.org/officeDocument/2006/relationships" xmlns:p="http://schemas.openxmlformats.org/presentationml/2006/main">
  <p:tag name="NUM" val="209"/>
</p:tagLst>
</file>

<file path=ppt/tags/tag761.xml><?xml version="1.0" encoding="utf-8"?>
<p:tagLst xmlns:a="http://schemas.openxmlformats.org/drawingml/2006/main" xmlns:r="http://schemas.openxmlformats.org/officeDocument/2006/relationships" xmlns:p="http://schemas.openxmlformats.org/presentationml/2006/main">
  <p:tag name="NUM" val="210"/>
</p:tagLst>
</file>

<file path=ppt/tags/tag762.xml><?xml version="1.0" encoding="utf-8"?>
<p:tagLst xmlns:a="http://schemas.openxmlformats.org/drawingml/2006/main" xmlns:r="http://schemas.openxmlformats.org/officeDocument/2006/relationships" xmlns:p="http://schemas.openxmlformats.org/presentationml/2006/main">
  <p:tag name="NUM" val="211"/>
</p:tagLst>
</file>

<file path=ppt/tags/tag763.xml><?xml version="1.0" encoding="utf-8"?>
<p:tagLst xmlns:a="http://schemas.openxmlformats.org/drawingml/2006/main" xmlns:r="http://schemas.openxmlformats.org/officeDocument/2006/relationships" xmlns:p="http://schemas.openxmlformats.org/presentationml/2006/main">
  <p:tag name="NUM" val="212"/>
</p:tagLst>
</file>

<file path=ppt/tags/tag764.xml><?xml version="1.0" encoding="utf-8"?>
<p:tagLst xmlns:a="http://schemas.openxmlformats.org/drawingml/2006/main" xmlns:r="http://schemas.openxmlformats.org/officeDocument/2006/relationships" xmlns:p="http://schemas.openxmlformats.org/presentationml/2006/main">
  <p:tag name="NUM" val="213"/>
</p:tagLst>
</file>

<file path=ppt/tags/tag765.xml><?xml version="1.0" encoding="utf-8"?>
<p:tagLst xmlns:a="http://schemas.openxmlformats.org/drawingml/2006/main" xmlns:r="http://schemas.openxmlformats.org/officeDocument/2006/relationships" xmlns:p="http://schemas.openxmlformats.org/presentationml/2006/main">
  <p:tag name="NUM" val="214"/>
</p:tagLst>
</file>

<file path=ppt/tags/tag766.xml><?xml version="1.0" encoding="utf-8"?>
<p:tagLst xmlns:a="http://schemas.openxmlformats.org/drawingml/2006/main" xmlns:r="http://schemas.openxmlformats.org/officeDocument/2006/relationships" xmlns:p="http://schemas.openxmlformats.org/presentationml/2006/main">
  <p:tag name="NUM" val="215"/>
</p:tagLst>
</file>

<file path=ppt/tags/tag767.xml><?xml version="1.0" encoding="utf-8"?>
<p:tagLst xmlns:a="http://schemas.openxmlformats.org/drawingml/2006/main" xmlns:r="http://schemas.openxmlformats.org/officeDocument/2006/relationships" xmlns:p="http://schemas.openxmlformats.org/presentationml/2006/main">
  <p:tag name="NUM" val="216"/>
</p:tagLst>
</file>

<file path=ppt/tags/tag768.xml><?xml version="1.0" encoding="utf-8"?>
<p:tagLst xmlns:a="http://schemas.openxmlformats.org/drawingml/2006/main" xmlns:r="http://schemas.openxmlformats.org/officeDocument/2006/relationships" xmlns:p="http://schemas.openxmlformats.org/presentationml/2006/main">
  <p:tag name="NUM" val="217"/>
</p:tagLst>
</file>

<file path=ppt/tags/tag769.xml><?xml version="1.0" encoding="utf-8"?>
<p:tagLst xmlns:a="http://schemas.openxmlformats.org/drawingml/2006/main" xmlns:r="http://schemas.openxmlformats.org/officeDocument/2006/relationships" xmlns:p="http://schemas.openxmlformats.org/presentationml/2006/main">
  <p:tag name="NUM" val="218"/>
</p:tagLst>
</file>

<file path=ppt/tags/tag770.xml><?xml version="1.0" encoding="utf-8"?>
<p:tagLst xmlns:a="http://schemas.openxmlformats.org/drawingml/2006/main" xmlns:r="http://schemas.openxmlformats.org/officeDocument/2006/relationships" xmlns:p="http://schemas.openxmlformats.org/presentationml/2006/main">
  <p:tag name="NUM" val="219"/>
</p:tagLst>
</file>

<file path=ppt/tags/tag771.xml><?xml version="1.0" encoding="utf-8"?>
<p:tagLst xmlns:a="http://schemas.openxmlformats.org/drawingml/2006/main" xmlns:r="http://schemas.openxmlformats.org/officeDocument/2006/relationships" xmlns:p="http://schemas.openxmlformats.org/presentationml/2006/main">
  <p:tag name="NUM" val="220"/>
</p:tagLst>
</file>

<file path=ppt/tags/tag772.xml><?xml version="1.0" encoding="utf-8"?>
<p:tagLst xmlns:a="http://schemas.openxmlformats.org/drawingml/2006/main" xmlns:r="http://schemas.openxmlformats.org/officeDocument/2006/relationships" xmlns:p="http://schemas.openxmlformats.org/presentationml/2006/main">
  <p:tag name="NUM" val="221"/>
</p:tagLst>
</file>

<file path=ppt/tags/tag773.xml><?xml version="1.0" encoding="utf-8"?>
<p:tagLst xmlns:a="http://schemas.openxmlformats.org/drawingml/2006/main" xmlns:r="http://schemas.openxmlformats.org/officeDocument/2006/relationships" xmlns:p="http://schemas.openxmlformats.org/presentationml/2006/main">
  <p:tag name="NUM" val="222"/>
</p:tagLst>
</file>

<file path=ppt/tags/tag774.xml><?xml version="1.0" encoding="utf-8"?>
<p:tagLst xmlns:a="http://schemas.openxmlformats.org/drawingml/2006/main" xmlns:r="http://schemas.openxmlformats.org/officeDocument/2006/relationships" xmlns:p="http://schemas.openxmlformats.org/presentationml/2006/main">
  <p:tag name="NUM" val="223"/>
</p:tagLst>
</file>

<file path=ppt/tags/tag775.xml><?xml version="1.0" encoding="utf-8"?>
<p:tagLst xmlns:a="http://schemas.openxmlformats.org/drawingml/2006/main" xmlns:r="http://schemas.openxmlformats.org/officeDocument/2006/relationships" xmlns:p="http://schemas.openxmlformats.org/presentationml/2006/main">
  <p:tag name="NUM" val="224"/>
</p:tagLst>
</file>

<file path=ppt/tags/tag776.xml><?xml version="1.0" encoding="utf-8"?>
<p:tagLst xmlns:a="http://schemas.openxmlformats.org/drawingml/2006/main" xmlns:r="http://schemas.openxmlformats.org/officeDocument/2006/relationships" xmlns:p="http://schemas.openxmlformats.org/presentationml/2006/main">
  <p:tag name="NUM" val="225"/>
</p:tagLst>
</file>

<file path=ppt/tags/tag777.xml><?xml version="1.0" encoding="utf-8"?>
<p:tagLst xmlns:a="http://schemas.openxmlformats.org/drawingml/2006/main" xmlns:r="http://schemas.openxmlformats.org/officeDocument/2006/relationships" xmlns:p="http://schemas.openxmlformats.org/presentationml/2006/main">
  <p:tag name="NUM" val="226"/>
</p:tagLst>
</file>

<file path=ppt/tags/tag778.xml><?xml version="1.0" encoding="utf-8"?>
<p:tagLst xmlns:a="http://schemas.openxmlformats.org/drawingml/2006/main" xmlns:r="http://schemas.openxmlformats.org/officeDocument/2006/relationships" xmlns:p="http://schemas.openxmlformats.org/presentationml/2006/main">
  <p:tag name="NUM" val="227"/>
</p:tagLst>
</file>

<file path=ppt/tags/tag779.xml><?xml version="1.0" encoding="utf-8"?>
<p:tagLst xmlns:a="http://schemas.openxmlformats.org/drawingml/2006/main" xmlns:r="http://schemas.openxmlformats.org/officeDocument/2006/relationships" xmlns:p="http://schemas.openxmlformats.org/presentationml/2006/main">
  <p:tag name="NUM" val="228"/>
</p:tagLst>
</file>

<file path=ppt/tags/tag780.xml><?xml version="1.0" encoding="utf-8"?>
<p:tagLst xmlns:a="http://schemas.openxmlformats.org/drawingml/2006/main" xmlns:r="http://schemas.openxmlformats.org/officeDocument/2006/relationships" xmlns:p="http://schemas.openxmlformats.org/presentationml/2006/main">
  <p:tag name="NUM" val="229"/>
</p:tagLst>
</file>

<file path=ppt/tags/tag781.xml><?xml version="1.0" encoding="utf-8"?>
<p:tagLst xmlns:a="http://schemas.openxmlformats.org/drawingml/2006/main" xmlns:r="http://schemas.openxmlformats.org/officeDocument/2006/relationships" xmlns:p="http://schemas.openxmlformats.org/presentationml/2006/main">
  <p:tag name="NUM" val="230"/>
</p:tagLst>
</file>

<file path=ppt/tags/tag782.xml><?xml version="1.0" encoding="utf-8"?>
<p:tagLst xmlns:a="http://schemas.openxmlformats.org/drawingml/2006/main" xmlns:r="http://schemas.openxmlformats.org/officeDocument/2006/relationships" xmlns:p="http://schemas.openxmlformats.org/presentationml/2006/main">
  <p:tag name="NUM" val="231"/>
</p:tagLst>
</file>

<file path=ppt/tags/tag783.xml><?xml version="1.0" encoding="utf-8"?>
<p:tagLst xmlns:a="http://schemas.openxmlformats.org/drawingml/2006/main" xmlns:r="http://schemas.openxmlformats.org/officeDocument/2006/relationships" xmlns:p="http://schemas.openxmlformats.org/presentationml/2006/main">
  <p:tag name="NUM" val="232"/>
</p:tagLst>
</file>

<file path=ppt/tags/tag784.xml><?xml version="1.0" encoding="utf-8"?>
<p:tagLst xmlns:a="http://schemas.openxmlformats.org/drawingml/2006/main" xmlns:r="http://schemas.openxmlformats.org/officeDocument/2006/relationships" xmlns:p="http://schemas.openxmlformats.org/presentationml/2006/main">
  <p:tag name="NUM" val="233"/>
</p:tagLst>
</file>

<file path=ppt/tags/tag785.xml><?xml version="1.0" encoding="utf-8"?>
<p:tagLst xmlns:a="http://schemas.openxmlformats.org/drawingml/2006/main" xmlns:r="http://schemas.openxmlformats.org/officeDocument/2006/relationships" xmlns:p="http://schemas.openxmlformats.org/presentationml/2006/main">
  <p:tag name="NUM" val="234"/>
</p:tagLst>
</file>

<file path=ppt/tags/tag786.xml><?xml version="1.0" encoding="utf-8"?>
<p:tagLst xmlns:a="http://schemas.openxmlformats.org/drawingml/2006/main" xmlns:r="http://schemas.openxmlformats.org/officeDocument/2006/relationships" xmlns:p="http://schemas.openxmlformats.org/presentationml/2006/main">
  <p:tag name="NUM" val="235"/>
</p:tagLst>
</file>

<file path=ppt/tags/tag787.xml><?xml version="1.0" encoding="utf-8"?>
<p:tagLst xmlns:a="http://schemas.openxmlformats.org/drawingml/2006/main" xmlns:r="http://schemas.openxmlformats.org/officeDocument/2006/relationships" xmlns:p="http://schemas.openxmlformats.org/presentationml/2006/main">
  <p:tag name="NUM" val="236"/>
</p:tagLst>
</file>

<file path=ppt/tags/tag788.xml><?xml version="1.0" encoding="utf-8"?>
<p:tagLst xmlns:a="http://schemas.openxmlformats.org/drawingml/2006/main" xmlns:r="http://schemas.openxmlformats.org/officeDocument/2006/relationships" xmlns:p="http://schemas.openxmlformats.org/presentationml/2006/main">
  <p:tag name="NUM" val="237"/>
</p:tagLst>
</file>

<file path=ppt/tags/tag789.xml><?xml version="1.0" encoding="utf-8"?>
<p:tagLst xmlns:a="http://schemas.openxmlformats.org/drawingml/2006/main" xmlns:r="http://schemas.openxmlformats.org/officeDocument/2006/relationships" xmlns:p="http://schemas.openxmlformats.org/presentationml/2006/main">
  <p:tag name="NUM" val="238"/>
</p:tagLst>
</file>

<file path=ppt/tags/tag790.xml><?xml version="1.0" encoding="utf-8"?>
<p:tagLst xmlns:a="http://schemas.openxmlformats.org/drawingml/2006/main" xmlns:r="http://schemas.openxmlformats.org/officeDocument/2006/relationships" xmlns:p="http://schemas.openxmlformats.org/presentationml/2006/main">
  <p:tag name="NUM" val="239"/>
</p:tagLst>
</file>

<file path=ppt/tags/tag791.xml><?xml version="1.0" encoding="utf-8"?>
<p:tagLst xmlns:a="http://schemas.openxmlformats.org/drawingml/2006/main" xmlns:r="http://schemas.openxmlformats.org/officeDocument/2006/relationships" xmlns:p="http://schemas.openxmlformats.org/presentationml/2006/main">
  <p:tag name="NUM" val="240"/>
</p:tagLst>
</file>

<file path=ppt/tags/tag792.xml><?xml version="1.0" encoding="utf-8"?>
<p:tagLst xmlns:a="http://schemas.openxmlformats.org/drawingml/2006/main" xmlns:r="http://schemas.openxmlformats.org/officeDocument/2006/relationships" xmlns:p="http://schemas.openxmlformats.org/presentationml/2006/main">
  <p:tag name="NUM" val="241"/>
</p:tagLst>
</file>

<file path=ppt/tags/tag793.xml><?xml version="1.0" encoding="utf-8"?>
<p:tagLst xmlns:a="http://schemas.openxmlformats.org/drawingml/2006/main" xmlns:r="http://schemas.openxmlformats.org/officeDocument/2006/relationships" xmlns:p="http://schemas.openxmlformats.org/presentationml/2006/main">
  <p:tag name="NUM" val="242"/>
</p:tagLst>
</file>

<file path=ppt/tags/tag794.xml><?xml version="1.0" encoding="utf-8"?>
<p:tagLst xmlns:a="http://schemas.openxmlformats.org/drawingml/2006/main" xmlns:r="http://schemas.openxmlformats.org/officeDocument/2006/relationships" xmlns:p="http://schemas.openxmlformats.org/presentationml/2006/main">
  <p:tag name="NUM" val="243"/>
</p:tagLst>
</file>

<file path=ppt/tags/tag795.xml><?xml version="1.0" encoding="utf-8"?>
<p:tagLst xmlns:a="http://schemas.openxmlformats.org/drawingml/2006/main" xmlns:r="http://schemas.openxmlformats.org/officeDocument/2006/relationships" xmlns:p="http://schemas.openxmlformats.org/presentationml/2006/main">
  <p:tag name="NUM" val="244"/>
</p:tagLst>
</file>

<file path=ppt/tags/tag796.xml><?xml version="1.0" encoding="utf-8"?>
<p:tagLst xmlns:a="http://schemas.openxmlformats.org/drawingml/2006/main" xmlns:r="http://schemas.openxmlformats.org/officeDocument/2006/relationships" xmlns:p="http://schemas.openxmlformats.org/presentationml/2006/main">
  <p:tag name="NUM" val="245"/>
</p:tagLst>
</file>

<file path=ppt/tags/tag797.xml><?xml version="1.0" encoding="utf-8"?>
<p:tagLst xmlns:a="http://schemas.openxmlformats.org/drawingml/2006/main" xmlns:r="http://schemas.openxmlformats.org/officeDocument/2006/relationships" xmlns:p="http://schemas.openxmlformats.org/presentationml/2006/main">
  <p:tag name="NUM" val="246"/>
</p:tagLst>
</file>

<file path=ppt/tags/tag798.xml><?xml version="1.0" encoding="utf-8"?>
<p:tagLst xmlns:a="http://schemas.openxmlformats.org/drawingml/2006/main" xmlns:r="http://schemas.openxmlformats.org/officeDocument/2006/relationships" xmlns:p="http://schemas.openxmlformats.org/presentationml/2006/main">
  <p:tag name="NUM" val="247"/>
</p:tagLst>
</file>

<file path=ppt/tags/tag799.xml><?xml version="1.0" encoding="utf-8"?>
<p:tagLst xmlns:a="http://schemas.openxmlformats.org/drawingml/2006/main" xmlns:r="http://schemas.openxmlformats.org/officeDocument/2006/relationships" xmlns:p="http://schemas.openxmlformats.org/presentationml/2006/main">
  <p:tag name="NUM" val="248"/>
</p:tagLst>
</file>

<file path=ppt/tags/tag800.xml><?xml version="1.0" encoding="utf-8"?>
<p:tagLst xmlns:a="http://schemas.openxmlformats.org/drawingml/2006/main" xmlns:r="http://schemas.openxmlformats.org/officeDocument/2006/relationships" xmlns:p="http://schemas.openxmlformats.org/presentationml/2006/main">
  <p:tag name="NUM" val="249"/>
</p:tagLst>
</file>

<file path=ppt/tags/tag801.xml><?xml version="1.0" encoding="utf-8"?>
<p:tagLst xmlns:a="http://schemas.openxmlformats.org/drawingml/2006/main" xmlns:r="http://schemas.openxmlformats.org/officeDocument/2006/relationships" xmlns:p="http://schemas.openxmlformats.org/presentationml/2006/main">
  <p:tag name="NUM" val="250"/>
</p:tagLst>
</file>

<file path=ppt/tags/tag802.xml><?xml version="1.0" encoding="utf-8"?>
<p:tagLst xmlns:a="http://schemas.openxmlformats.org/drawingml/2006/main" xmlns:r="http://schemas.openxmlformats.org/officeDocument/2006/relationships" xmlns:p="http://schemas.openxmlformats.org/presentationml/2006/main">
  <p:tag name="NUM" val="251"/>
</p:tagLst>
</file>

<file path=ppt/tags/tag803.xml><?xml version="1.0" encoding="utf-8"?>
<p:tagLst xmlns:a="http://schemas.openxmlformats.org/drawingml/2006/main" xmlns:r="http://schemas.openxmlformats.org/officeDocument/2006/relationships" xmlns:p="http://schemas.openxmlformats.org/presentationml/2006/main">
  <p:tag name="NUM" val="252"/>
</p:tagLst>
</file>

<file path=ppt/tags/tag804.xml><?xml version="1.0" encoding="utf-8"?>
<p:tagLst xmlns:a="http://schemas.openxmlformats.org/drawingml/2006/main" xmlns:r="http://schemas.openxmlformats.org/officeDocument/2006/relationships" xmlns:p="http://schemas.openxmlformats.org/presentationml/2006/main">
  <p:tag name="NUM" val="253"/>
</p:tagLst>
</file>

<file path=ppt/tags/tag805.xml><?xml version="1.0" encoding="utf-8"?>
<p:tagLst xmlns:a="http://schemas.openxmlformats.org/drawingml/2006/main" xmlns:r="http://schemas.openxmlformats.org/officeDocument/2006/relationships" xmlns:p="http://schemas.openxmlformats.org/presentationml/2006/main">
  <p:tag name="NUM" val="254"/>
</p:tagLst>
</file>

<file path=ppt/tags/tag806.xml><?xml version="1.0" encoding="utf-8"?>
<p:tagLst xmlns:a="http://schemas.openxmlformats.org/drawingml/2006/main" xmlns:r="http://schemas.openxmlformats.org/officeDocument/2006/relationships" xmlns:p="http://schemas.openxmlformats.org/presentationml/2006/main">
  <p:tag name="NUM" val="255"/>
</p:tagLst>
</file>

<file path=ppt/tags/tag807.xml><?xml version="1.0" encoding="utf-8"?>
<p:tagLst xmlns:a="http://schemas.openxmlformats.org/drawingml/2006/main" xmlns:r="http://schemas.openxmlformats.org/officeDocument/2006/relationships" xmlns:p="http://schemas.openxmlformats.org/presentationml/2006/main">
  <p:tag name="NUM" val="256"/>
</p:tagLst>
</file>

<file path=ppt/tags/tag808.xml><?xml version="1.0" encoding="utf-8"?>
<p:tagLst xmlns:a="http://schemas.openxmlformats.org/drawingml/2006/main" xmlns:r="http://schemas.openxmlformats.org/officeDocument/2006/relationships" xmlns:p="http://schemas.openxmlformats.org/presentationml/2006/main">
  <p:tag name="NUM" val="257"/>
</p:tagLst>
</file>

<file path=ppt/tags/tag809.xml><?xml version="1.0" encoding="utf-8"?>
<p:tagLst xmlns:a="http://schemas.openxmlformats.org/drawingml/2006/main" xmlns:r="http://schemas.openxmlformats.org/officeDocument/2006/relationships" xmlns:p="http://schemas.openxmlformats.org/presentationml/2006/main">
  <p:tag name="NUM" val="258"/>
</p:tagLst>
</file>

<file path=ppt/tags/tag810.xml><?xml version="1.0" encoding="utf-8"?>
<p:tagLst xmlns:a="http://schemas.openxmlformats.org/drawingml/2006/main" xmlns:r="http://schemas.openxmlformats.org/officeDocument/2006/relationships" xmlns:p="http://schemas.openxmlformats.org/presentationml/2006/main">
  <p:tag name="NUM" val="260"/>
</p:tagLst>
</file>

<file path=ppt/tags/tag811.xml><?xml version="1.0" encoding="utf-8"?>
<p:tagLst xmlns:a="http://schemas.openxmlformats.org/drawingml/2006/main" xmlns:r="http://schemas.openxmlformats.org/officeDocument/2006/relationships" xmlns:p="http://schemas.openxmlformats.org/presentationml/2006/main">
  <p:tag name="NUM" val="261"/>
</p:tagLst>
</file>

<file path=ppt/tags/tag812.xml><?xml version="1.0" encoding="utf-8"?>
<p:tagLst xmlns:a="http://schemas.openxmlformats.org/drawingml/2006/main" xmlns:r="http://schemas.openxmlformats.org/officeDocument/2006/relationships" xmlns:p="http://schemas.openxmlformats.org/presentationml/2006/main">
  <p:tag name="NUM" val="262"/>
</p:tagLst>
</file>

<file path=ppt/tags/tag813.xml><?xml version="1.0" encoding="utf-8"?>
<p:tagLst xmlns:a="http://schemas.openxmlformats.org/drawingml/2006/main" xmlns:r="http://schemas.openxmlformats.org/officeDocument/2006/relationships" xmlns:p="http://schemas.openxmlformats.org/presentationml/2006/main">
  <p:tag name="NUM" val="263"/>
</p:tagLst>
</file>

<file path=ppt/tags/tag814.xml><?xml version="1.0" encoding="utf-8"?>
<p:tagLst xmlns:a="http://schemas.openxmlformats.org/drawingml/2006/main" xmlns:r="http://schemas.openxmlformats.org/officeDocument/2006/relationships" xmlns:p="http://schemas.openxmlformats.org/presentationml/2006/main">
  <p:tag name="NUM" val="6"/>
</p:tagLst>
</file>

<file path=ppt/tags/tag815.xml><?xml version="1.0" encoding="utf-8"?>
<p:tagLst xmlns:a="http://schemas.openxmlformats.org/drawingml/2006/main" xmlns:r="http://schemas.openxmlformats.org/officeDocument/2006/relationships" xmlns:p="http://schemas.openxmlformats.org/presentationml/2006/main">
  <p:tag name="NUM" val="270"/>
</p:tagLst>
</file>

<file path=ppt/tags/tag816.xml><?xml version="1.0" encoding="utf-8"?>
<p:tagLst xmlns:a="http://schemas.openxmlformats.org/drawingml/2006/main" xmlns:r="http://schemas.openxmlformats.org/officeDocument/2006/relationships" xmlns:p="http://schemas.openxmlformats.org/presentationml/2006/main">
  <p:tag name="NUM" val="271"/>
</p:tagLst>
</file>

<file path=ppt/tags/tag817.xml><?xml version="1.0" encoding="utf-8"?>
<p:tagLst xmlns:a="http://schemas.openxmlformats.org/drawingml/2006/main" xmlns:r="http://schemas.openxmlformats.org/officeDocument/2006/relationships" xmlns:p="http://schemas.openxmlformats.org/presentationml/2006/main">
  <p:tag name="NUM" val="272"/>
</p:tagLst>
</file>

<file path=ppt/tags/tag818.xml><?xml version="1.0" encoding="utf-8"?>
<p:tagLst xmlns:a="http://schemas.openxmlformats.org/drawingml/2006/main" xmlns:r="http://schemas.openxmlformats.org/officeDocument/2006/relationships" xmlns:p="http://schemas.openxmlformats.org/presentationml/2006/main">
  <p:tag name="NUM" val="273"/>
</p:tagLst>
</file>

<file path=ppt/tags/tag819.xml><?xml version="1.0" encoding="utf-8"?>
<p:tagLst xmlns:a="http://schemas.openxmlformats.org/drawingml/2006/main" xmlns:r="http://schemas.openxmlformats.org/officeDocument/2006/relationships" xmlns:p="http://schemas.openxmlformats.org/presentationml/2006/main">
  <p:tag name="NUM" val="27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TotalTime>
  <Words>1287</Words>
  <Application>Microsoft Office PowerPoint</Application>
  <PresentationFormat>Personnalisé</PresentationFormat>
  <Paragraphs>118</Paragraphs>
  <Slides>3</Slides>
  <Notes>0</Notes>
  <HiddenSlides>0</HiddenSlides>
  <MMClips>0</MMClips>
  <ScaleCrop>false</ScaleCrop>
  <HeadingPairs>
    <vt:vector size="4" baseType="variant">
      <vt:variant>
        <vt:lpstr>Thème</vt:lpstr>
      </vt:variant>
      <vt:variant>
        <vt:i4>1</vt:i4>
      </vt:variant>
      <vt:variant>
        <vt:lpstr>Titres des diapositives</vt:lpstr>
      </vt:variant>
      <vt:variant>
        <vt:i4>3</vt:i4>
      </vt:variant>
    </vt:vector>
  </HeadingPairs>
  <TitlesOfParts>
    <vt:vector size="4" baseType="lpstr">
      <vt:lpstr>Office Theme</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COMMUNICATION CGT SERVICE PUBLIC</dc:creator>
  <cp:lastModifiedBy>COMMUNICATION CGT SERVICE PUBLIC</cp:lastModifiedBy>
  <cp:revision>41</cp:revision>
  <cp:lastPrinted>2018-07-27T09:19:24Z</cp:lastPrinted>
  <dcterms:created xsi:type="dcterms:W3CDTF">2018-07-27T07:03:33Z</dcterms:created>
  <dcterms:modified xsi:type="dcterms:W3CDTF">2018-10-03T07:41:41Z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2018-07-26T00:00:00Z</vt:filetime>
  </property>
  <property fmtid="{D5CDD505-2E9C-101B-9397-08002B2CF9AE}" pid="3" name="Creator">
    <vt:lpwstr>Adobe InDesign CC 13.1 (Windows)</vt:lpwstr>
  </property>
  <property fmtid="{D5CDD505-2E9C-101B-9397-08002B2CF9AE}" pid="4" name="LastSaved">
    <vt:filetime>2018-07-27T00:00:00Z</vt:filetime>
  </property>
</Properties>
</file>